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2" r:id="rId4"/>
    <p:sldId id="281" r:id="rId5"/>
    <p:sldId id="267" r:id="rId6"/>
    <p:sldId id="268" r:id="rId7"/>
    <p:sldId id="257" r:id="rId8"/>
    <p:sldId id="272" r:id="rId9"/>
    <p:sldId id="266" r:id="rId10"/>
    <p:sldId id="279" r:id="rId11"/>
    <p:sldId id="280" r:id="rId12"/>
    <p:sldId id="270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1F171-5FF3-4CF3-87B0-1B4B34F077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E22459-6177-443A-B818-1C71FF419A02}">
      <dgm:prSet custT="1"/>
      <dgm:spPr>
        <a:solidFill>
          <a:schemeClr val="tx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2400" dirty="0" smtClean="0">
              <a:solidFill>
                <a:schemeClr val="bg1"/>
              </a:solidFill>
            </a:rPr>
            <a:t>на основе первичных и вторичных </a:t>
          </a:r>
          <a:r>
            <a:rPr lang="ru-RU" sz="2400" dirty="0" err="1" smtClean="0">
              <a:solidFill>
                <a:schemeClr val="bg1"/>
              </a:solidFill>
            </a:rPr>
            <a:t>эндосимбионтов</a:t>
          </a:r>
          <a:endParaRPr lang="ru-RU" sz="2400" dirty="0">
            <a:solidFill>
              <a:schemeClr val="bg1"/>
            </a:solidFill>
          </a:endParaRPr>
        </a:p>
      </dgm:t>
    </dgm:pt>
    <dgm:pt modelId="{54751859-37A8-41B2-908F-3D6149C9D084}" type="parTrans" cxnId="{95672A84-6BEF-4340-AC2F-7139ABAC806E}">
      <dgm:prSet/>
      <dgm:spPr/>
      <dgm:t>
        <a:bodyPr/>
        <a:lstStyle/>
        <a:p>
          <a:endParaRPr lang="ru-RU"/>
        </a:p>
      </dgm:t>
    </dgm:pt>
    <dgm:pt modelId="{58C1AD58-E004-4C9F-B84B-FD67C6AF8882}" type="sibTrans" cxnId="{95672A84-6BEF-4340-AC2F-7139ABAC806E}">
      <dgm:prSet/>
      <dgm:spPr/>
      <dgm:t>
        <a:bodyPr/>
        <a:lstStyle/>
        <a:p>
          <a:endParaRPr lang="ru-RU"/>
        </a:p>
      </dgm:t>
    </dgm:pt>
    <dgm:pt modelId="{D5DDDDF2-0A78-4E22-9422-C752A23B522C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2400" dirty="0" smtClean="0">
              <a:solidFill>
                <a:schemeClr val="bg1"/>
              </a:solidFill>
            </a:rPr>
            <a:t>по анализу структуры 16S </a:t>
          </a:r>
          <a:r>
            <a:rPr lang="ru-RU" sz="2400" dirty="0" err="1" smtClean="0">
              <a:solidFill>
                <a:schemeClr val="bg1"/>
              </a:solidFill>
            </a:rPr>
            <a:t>рРНК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пластидного</a:t>
          </a:r>
          <a:r>
            <a:rPr lang="ru-RU" sz="2400" dirty="0" smtClean="0">
              <a:solidFill>
                <a:schemeClr val="bg1"/>
              </a:solidFill>
            </a:rPr>
            <a:t> генома</a:t>
          </a:r>
          <a:endParaRPr lang="ru-RU" sz="2400" dirty="0">
            <a:solidFill>
              <a:schemeClr val="bg1"/>
            </a:solidFill>
          </a:endParaRPr>
        </a:p>
      </dgm:t>
    </dgm:pt>
    <dgm:pt modelId="{9AA7B938-C57F-4676-BB11-43F4BAD8EB56}" type="parTrans" cxnId="{97FDB400-30D8-428E-85D3-B4A7CDB94B39}">
      <dgm:prSet/>
      <dgm:spPr/>
      <dgm:t>
        <a:bodyPr/>
        <a:lstStyle/>
        <a:p>
          <a:endParaRPr lang="ru-RU"/>
        </a:p>
      </dgm:t>
    </dgm:pt>
    <dgm:pt modelId="{F3D5B7FE-EE60-4D2E-AA40-19B5FAA09C79}" type="sibTrans" cxnId="{97FDB400-30D8-428E-85D3-B4A7CDB94B39}">
      <dgm:prSet/>
      <dgm:spPr/>
      <dgm:t>
        <a:bodyPr/>
        <a:lstStyle/>
        <a:p>
          <a:endParaRPr lang="ru-RU"/>
        </a:p>
      </dgm:t>
    </dgm:pt>
    <dgm:pt modelId="{830C3806-597D-4E5B-A61C-20332A47D0C4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2400" dirty="0" smtClean="0">
              <a:solidFill>
                <a:schemeClr val="bg1"/>
              </a:solidFill>
            </a:rPr>
            <a:t>по особенностям строения жгутиков</a:t>
          </a:r>
          <a:endParaRPr lang="ru-RU" sz="2400" dirty="0">
            <a:solidFill>
              <a:schemeClr val="bg1"/>
            </a:solidFill>
          </a:endParaRPr>
        </a:p>
      </dgm:t>
    </dgm:pt>
    <dgm:pt modelId="{EB9EFE34-2098-4F05-8D40-0C542A121A1A}" type="parTrans" cxnId="{2C206BA5-D37C-41CB-A2A8-AC1B20744EBD}">
      <dgm:prSet/>
      <dgm:spPr/>
      <dgm:t>
        <a:bodyPr/>
        <a:lstStyle/>
        <a:p>
          <a:endParaRPr lang="ru-RU"/>
        </a:p>
      </dgm:t>
    </dgm:pt>
    <dgm:pt modelId="{AA3825FF-6F6C-475F-91CF-460C78F60496}" type="sibTrans" cxnId="{2C206BA5-D37C-41CB-A2A8-AC1B20744EBD}">
      <dgm:prSet/>
      <dgm:spPr/>
      <dgm:t>
        <a:bodyPr/>
        <a:lstStyle/>
        <a:p>
          <a:endParaRPr lang="ru-RU"/>
        </a:p>
      </dgm:t>
    </dgm:pt>
    <dgm:pt modelId="{5046FCE6-2BAE-4FE1-9234-FD308965EE1B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2400" dirty="0" smtClean="0">
              <a:solidFill>
                <a:schemeClr val="bg1"/>
              </a:solidFill>
            </a:rPr>
            <a:t> два домена </a:t>
          </a:r>
          <a:r>
            <a:rPr lang="ru-RU" sz="2000" dirty="0" smtClean="0">
              <a:solidFill>
                <a:schemeClr val="bg1"/>
              </a:solidFill>
            </a:rPr>
            <a:t>(бактерии и эукариоты) и </a:t>
          </a:r>
          <a:r>
            <a:rPr lang="ru-RU" sz="2400" dirty="0" smtClean="0">
              <a:solidFill>
                <a:schemeClr val="bg1"/>
              </a:solidFill>
            </a:rPr>
            <a:t>10 отделов </a:t>
          </a:r>
          <a:r>
            <a:rPr lang="ru-RU" sz="2000" dirty="0" smtClean="0">
              <a:solidFill>
                <a:schemeClr val="bg1"/>
              </a:solidFill>
            </a:rPr>
            <a:t>(2 представляют прокариоты, 8 эукариоты)</a:t>
          </a:r>
          <a:endParaRPr lang="ru-RU" sz="2000" dirty="0">
            <a:solidFill>
              <a:schemeClr val="bg1"/>
            </a:solidFill>
          </a:endParaRPr>
        </a:p>
      </dgm:t>
    </dgm:pt>
    <dgm:pt modelId="{E7185096-007F-4BE5-AA7E-6DAEE2D65BCD}" type="parTrans" cxnId="{C9BBE21A-E9EC-41D6-9885-393443F94DFA}">
      <dgm:prSet/>
      <dgm:spPr/>
      <dgm:t>
        <a:bodyPr/>
        <a:lstStyle/>
        <a:p>
          <a:endParaRPr lang="ru-RU"/>
        </a:p>
      </dgm:t>
    </dgm:pt>
    <dgm:pt modelId="{D6231717-782C-40D0-BE31-D4F403014F86}" type="sibTrans" cxnId="{C9BBE21A-E9EC-41D6-9885-393443F94DFA}">
      <dgm:prSet/>
      <dgm:spPr/>
      <dgm:t>
        <a:bodyPr/>
        <a:lstStyle/>
        <a:p>
          <a:endParaRPr lang="ru-RU"/>
        </a:p>
      </dgm:t>
    </dgm:pt>
    <dgm:pt modelId="{B476E1FE-081E-44CD-84BA-27AA2E464B2F}" type="pres">
      <dgm:prSet presAssocID="{4E31F171-5FF3-4CF3-87B0-1B4B34F077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1230A1-DA2C-46B1-8E4C-4518FEB30DA0}" type="pres">
      <dgm:prSet presAssocID="{61E22459-6177-443A-B818-1C71FF419A0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63FFB-EDF1-45E1-A869-C3AD2469AE91}" type="pres">
      <dgm:prSet presAssocID="{58C1AD58-E004-4C9F-B84B-FD67C6AF8882}" presName="spacer" presStyleCnt="0"/>
      <dgm:spPr/>
    </dgm:pt>
    <dgm:pt modelId="{03720D5B-86F1-486F-A481-DECAEE961850}" type="pres">
      <dgm:prSet presAssocID="{D5DDDDF2-0A78-4E22-9422-C752A23B522C}" presName="parentText" presStyleLbl="node1" presStyleIdx="1" presStyleCnt="4" custLinFactY="-2211" custLinFactNeighborX="-2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2F29-9726-40A6-AB6A-DF96D8A556E1}" type="pres">
      <dgm:prSet presAssocID="{F3D5B7FE-EE60-4D2E-AA40-19B5FAA09C79}" presName="spacer" presStyleCnt="0"/>
      <dgm:spPr/>
    </dgm:pt>
    <dgm:pt modelId="{ADD39A4F-B59C-4101-8F36-049F9D4579A1}" type="pres">
      <dgm:prSet presAssocID="{830C3806-597D-4E5B-A61C-20332A47D0C4}" presName="parentText" presStyleLbl="node1" presStyleIdx="2" presStyleCnt="4" custLinFactNeighborX="69" custLinFactNeighborY="595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2D54-30F3-4308-9B0D-91CE18142A1C}" type="pres">
      <dgm:prSet presAssocID="{AA3825FF-6F6C-475F-91CF-460C78F60496}" presName="spacer" presStyleCnt="0"/>
      <dgm:spPr/>
    </dgm:pt>
    <dgm:pt modelId="{5788BC07-30E7-4A08-8DAE-9B0B830A21C8}" type="pres">
      <dgm:prSet presAssocID="{5046FCE6-2BAE-4FE1-9234-FD308965EE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06BA5-D37C-41CB-A2A8-AC1B20744EBD}" srcId="{4E31F171-5FF3-4CF3-87B0-1B4B34F07794}" destId="{830C3806-597D-4E5B-A61C-20332A47D0C4}" srcOrd="2" destOrd="0" parTransId="{EB9EFE34-2098-4F05-8D40-0C542A121A1A}" sibTransId="{AA3825FF-6F6C-475F-91CF-460C78F60496}"/>
    <dgm:cxn modelId="{97FDB400-30D8-428E-85D3-B4A7CDB94B39}" srcId="{4E31F171-5FF3-4CF3-87B0-1B4B34F07794}" destId="{D5DDDDF2-0A78-4E22-9422-C752A23B522C}" srcOrd="1" destOrd="0" parTransId="{9AA7B938-C57F-4676-BB11-43F4BAD8EB56}" sibTransId="{F3D5B7FE-EE60-4D2E-AA40-19B5FAA09C79}"/>
    <dgm:cxn modelId="{5E1147E8-61BF-49E2-90CF-86C1E3775055}" type="presOf" srcId="{61E22459-6177-443A-B818-1C71FF419A02}" destId="{B61230A1-DA2C-46B1-8E4C-4518FEB30DA0}" srcOrd="0" destOrd="0" presId="urn:microsoft.com/office/officeart/2005/8/layout/vList2"/>
    <dgm:cxn modelId="{94AE84EC-3722-451A-B29F-7538ECEFB84A}" type="presOf" srcId="{4E31F171-5FF3-4CF3-87B0-1B4B34F07794}" destId="{B476E1FE-081E-44CD-84BA-27AA2E464B2F}" srcOrd="0" destOrd="0" presId="urn:microsoft.com/office/officeart/2005/8/layout/vList2"/>
    <dgm:cxn modelId="{A2FA4AED-A9C1-4283-A273-B952BBD0D96D}" type="presOf" srcId="{D5DDDDF2-0A78-4E22-9422-C752A23B522C}" destId="{03720D5B-86F1-486F-A481-DECAEE961850}" srcOrd="0" destOrd="0" presId="urn:microsoft.com/office/officeart/2005/8/layout/vList2"/>
    <dgm:cxn modelId="{C9BBE21A-E9EC-41D6-9885-393443F94DFA}" srcId="{4E31F171-5FF3-4CF3-87B0-1B4B34F07794}" destId="{5046FCE6-2BAE-4FE1-9234-FD308965EE1B}" srcOrd="3" destOrd="0" parTransId="{E7185096-007F-4BE5-AA7E-6DAEE2D65BCD}" sibTransId="{D6231717-782C-40D0-BE31-D4F403014F86}"/>
    <dgm:cxn modelId="{A4977515-B1EA-4360-A51A-C2096399F75C}" type="presOf" srcId="{830C3806-597D-4E5B-A61C-20332A47D0C4}" destId="{ADD39A4F-B59C-4101-8F36-049F9D4579A1}" srcOrd="0" destOrd="0" presId="urn:microsoft.com/office/officeart/2005/8/layout/vList2"/>
    <dgm:cxn modelId="{95672A84-6BEF-4340-AC2F-7139ABAC806E}" srcId="{4E31F171-5FF3-4CF3-87B0-1B4B34F07794}" destId="{61E22459-6177-443A-B818-1C71FF419A02}" srcOrd="0" destOrd="0" parTransId="{54751859-37A8-41B2-908F-3D6149C9D084}" sibTransId="{58C1AD58-E004-4C9F-B84B-FD67C6AF8882}"/>
    <dgm:cxn modelId="{45B07DB3-9B81-4B59-A97B-B197A3D8D1F0}" type="presOf" srcId="{5046FCE6-2BAE-4FE1-9234-FD308965EE1B}" destId="{5788BC07-30E7-4A08-8DAE-9B0B830A21C8}" srcOrd="0" destOrd="0" presId="urn:microsoft.com/office/officeart/2005/8/layout/vList2"/>
    <dgm:cxn modelId="{CBC987A0-1D16-40AD-A086-92A3AEC605CA}" type="presParOf" srcId="{B476E1FE-081E-44CD-84BA-27AA2E464B2F}" destId="{B61230A1-DA2C-46B1-8E4C-4518FEB30DA0}" srcOrd="0" destOrd="0" presId="urn:microsoft.com/office/officeart/2005/8/layout/vList2"/>
    <dgm:cxn modelId="{25DBDACF-F682-42D0-BB18-7129B408101B}" type="presParOf" srcId="{B476E1FE-081E-44CD-84BA-27AA2E464B2F}" destId="{7B263FFB-EDF1-45E1-A869-C3AD2469AE91}" srcOrd="1" destOrd="0" presId="urn:microsoft.com/office/officeart/2005/8/layout/vList2"/>
    <dgm:cxn modelId="{121667D3-398F-49F4-B8DB-0B3CFFE0AAA1}" type="presParOf" srcId="{B476E1FE-081E-44CD-84BA-27AA2E464B2F}" destId="{03720D5B-86F1-486F-A481-DECAEE961850}" srcOrd="2" destOrd="0" presId="urn:microsoft.com/office/officeart/2005/8/layout/vList2"/>
    <dgm:cxn modelId="{74DDB6D3-1AA3-44DD-B4B6-7D7EC357C2FD}" type="presParOf" srcId="{B476E1FE-081E-44CD-84BA-27AA2E464B2F}" destId="{E6CC2F29-9726-40A6-AB6A-DF96D8A556E1}" srcOrd="3" destOrd="0" presId="urn:microsoft.com/office/officeart/2005/8/layout/vList2"/>
    <dgm:cxn modelId="{F3B67705-412B-4B64-AF63-087F9434071B}" type="presParOf" srcId="{B476E1FE-081E-44CD-84BA-27AA2E464B2F}" destId="{ADD39A4F-B59C-4101-8F36-049F9D4579A1}" srcOrd="4" destOrd="0" presId="urn:microsoft.com/office/officeart/2005/8/layout/vList2"/>
    <dgm:cxn modelId="{C521D9FA-D318-46EF-9110-C1775429552A}" type="presParOf" srcId="{B476E1FE-081E-44CD-84BA-27AA2E464B2F}" destId="{6EB72D54-30F3-4308-9B0D-91CE18142A1C}" srcOrd="5" destOrd="0" presId="urn:microsoft.com/office/officeart/2005/8/layout/vList2"/>
    <dgm:cxn modelId="{2A20B1B5-CC16-4BDF-94DF-C5762FD7C8AD}" type="presParOf" srcId="{B476E1FE-081E-44CD-84BA-27AA2E464B2F}" destId="{5788BC07-30E7-4A08-8DAE-9B0B830A21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D3611-C62D-448D-8239-4A7CFC8EAE98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1F2069D-78C3-4CAB-9399-BA99843371C9}">
      <dgm:prSet custT="1"/>
      <dgm:spPr/>
      <dgm:t>
        <a:bodyPr/>
        <a:lstStyle/>
        <a:p>
          <a:pPr algn="ctr" rtl="0"/>
          <a:r>
            <a:rPr lang="ru-RU" sz="2000" dirty="0" smtClean="0">
              <a:solidFill>
                <a:schemeClr val="bg1"/>
              </a:solidFill>
            </a:rPr>
            <a:t>родов 600, около 4000 видов</a:t>
          </a:r>
          <a:endParaRPr lang="ru-RU" sz="2000" dirty="0">
            <a:solidFill>
              <a:schemeClr val="bg1"/>
            </a:solidFill>
          </a:endParaRPr>
        </a:p>
      </dgm:t>
    </dgm:pt>
    <dgm:pt modelId="{A8681123-FE4A-4876-A14D-4B46786D11D2}" type="parTrans" cxnId="{B29E7CDB-11C3-4442-9F18-384520D937DA}">
      <dgm:prSet/>
      <dgm:spPr/>
      <dgm:t>
        <a:bodyPr/>
        <a:lstStyle/>
        <a:p>
          <a:endParaRPr lang="ru-RU"/>
        </a:p>
      </dgm:t>
    </dgm:pt>
    <dgm:pt modelId="{0EB22C18-78CA-4861-AA22-D356B013E1D6}" type="sibTrans" cxnId="{B29E7CDB-11C3-4442-9F18-384520D937DA}">
      <dgm:prSet/>
      <dgm:spPr/>
      <dgm:t>
        <a:bodyPr/>
        <a:lstStyle/>
        <a:p>
          <a:endParaRPr lang="ru-RU"/>
        </a:p>
      </dgm:t>
    </dgm:pt>
    <dgm:pt modelId="{16413574-0A1A-4792-B119-C38FE34BE4E2}">
      <dgm:prSet custT="1"/>
      <dgm:spPr/>
      <dgm:t>
        <a:bodyPr/>
        <a:lstStyle/>
        <a:p>
          <a:pPr algn="ctr" rtl="0"/>
          <a:r>
            <a:rPr lang="ru-RU" sz="2000" dirty="0" smtClean="0">
              <a:solidFill>
                <a:schemeClr val="bg1"/>
              </a:solidFill>
            </a:rPr>
            <a:t>возраст – около 550 </a:t>
          </a:r>
          <a:r>
            <a:rPr lang="ru-RU" sz="2000" dirty="0" err="1" smtClean="0">
              <a:solidFill>
                <a:schemeClr val="bg1"/>
              </a:solidFill>
            </a:rPr>
            <a:t>млн.лет</a:t>
          </a:r>
          <a:endParaRPr lang="ru-RU" sz="2000" dirty="0">
            <a:solidFill>
              <a:schemeClr val="bg1"/>
            </a:solidFill>
          </a:endParaRPr>
        </a:p>
      </dgm:t>
    </dgm:pt>
    <dgm:pt modelId="{44BC8771-0DDB-4921-8846-75B1226ECE0D}" type="parTrans" cxnId="{CBF2BBF7-E4C0-4B57-A7FA-686EE3E32927}">
      <dgm:prSet/>
      <dgm:spPr/>
      <dgm:t>
        <a:bodyPr/>
        <a:lstStyle/>
        <a:p>
          <a:endParaRPr lang="ru-RU"/>
        </a:p>
      </dgm:t>
    </dgm:pt>
    <dgm:pt modelId="{1EA2C077-AB3B-42B3-BE09-A4CB0ECE7011}" type="sibTrans" cxnId="{CBF2BBF7-E4C0-4B57-A7FA-686EE3E32927}">
      <dgm:prSet/>
      <dgm:spPr/>
      <dgm:t>
        <a:bodyPr/>
        <a:lstStyle/>
        <a:p>
          <a:endParaRPr lang="ru-RU"/>
        </a:p>
      </dgm:t>
    </dgm:pt>
    <dgm:pt modelId="{4292486A-109F-4F64-811C-1BDFCA9A4243}">
      <dgm:prSet custT="1"/>
      <dgm:spPr/>
      <dgm:t>
        <a:bodyPr/>
        <a:lstStyle/>
        <a:p>
          <a:pPr algn="ctr" rtl="0"/>
          <a:r>
            <a:rPr lang="ru-RU" sz="1800" dirty="0" smtClean="0">
              <a:solidFill>
                <a:schemeClr val="bg1"/>
              </a:solidFill>
            </a:rPr>
            <a:t>многоклеточные морские водоросли, реже одноклеточные и пластинчатые формы;</a:t>
          </a:r>
          <a:endParaRPr lang="ru-RU" sz="1800" dirty="0">
            <a:solidFill>
              <a:schemeClr val="bg1"/>
            </a:solidFill>
          </a:endParaRPr>
        </a:p>
      </dgm:t>
    </dgm:pt>
    <dgm:pt modelId="{C9C1CF67-4ADB-4EED-B79C-BB5B9B34E1B6}" type="parTrans" cxnId="{077DB46E-2C41-40B0-BCE1-DBA500D611EB}">
      <dgm:prSet/>
      <dgm:spPr/>
      <dgm:t>
        <a:bodyPr/>
        <a:lstStyle/>
        <a:p>
          <a:endParaRPr lang="ru-RU"/>
        </a:p>
      </dgm:t>
    </dgm:pt>
    <dgm:pt modelId="{3D693303-D2D6-4634-9798-E4222435E518}" type="sibTrans" cxnId="{077DB46E-2C41-40B0-BCE1-DBA500D611EB}">
      <dgm:prSet/>
      <dgm:spPr/>
      <dgm:t>
        <a:bodyPr/>
        <a:lstStyle/>
        <a:p>
          <a:endParaRPr lang="ru-RU"/>
        </a:p>
      </dgm:t>
    </dgm:pt>
    <dgm:pt modelId="{3727AED5-893E-4E86-B775-EB1F5C99BAF4}">
      <dgm:prSet custT="1"/>
      <dgm:spPr/>
      <dgm:t>
        <a:bodyPr/>
        <a:lstStyle/>
        <a:p>
          <a:pPr algn="ctr" rtl="0"/>
          <a:r>
            <a:rPr lang="ru-RU" sz="2000" dirty="0" smtClean="0">
              <a:solidFill>
                <a:schemeClr val="bg1"/>
              </a:solidFill>
            </a:rPr>
            <a:t>структура таллома- </a:t>
          </a:r>
          <a:r>
            <a:rPr lang="ru-RU" sz="2000" dirty="0" err="1" smtClean="0">
              <a:solidFill>
                <a:schemeClr val="bg1"/>
              </a:solidFill>
            </a:rPr>
            <a:t>гетеротрихальный</a:t>
          </a:r>
          <a:r>
            <a:rPr lang="ru-RU" sz="2000" dirty="0" smtClean="0">
              <a:solidFill>
                <a:schemeClr val="bg1"/>
              </a:solidFill>
            </a:rPr>
            <a:t>, </a:t>
          </a:r>
          <a:r>
            <a:rPr lang="ru-RU" sz="2000" dirty="0" err="1" smtClean="0">
              <a:solidFill>
                <a:schemeClr val="bg1"/>
              </a:solidFill>
            </a:rPr>
            <a:t>коккоидный</a:t>
          </a:r>
          <a:r>
            <a:rPr lang="ru-RU" sz="2000" dirty="0" smtClean="0">
              <a:solidFill>
                <a:schemeClr val="bg1"/>
              </a:solidFill>
            </a:rPr>
            <a:t>, </a:t>
          </a:r>
          <a:r>
            <a:rPr lang="ru-RU" sz="2000" dirty="0" err="1" smtClean="0">
              <a:solidFill>
                <a:schemeClr val="bg1"/>
              </a:solidFill>
            </a:rPr>
            <a:t>псевдопаренхиматозный</a:t>
          </a:r>
          <a:endParaRPr lang="ru-RU" sz="500" dirty="0">
            <a:solidFill>
              <a:schemeClr val="bg1"/>
            </a:solidFill>
          </a:endParaRPr>
        </a:p>
      </dgm:t>
    </dgm:pt>
    <dgm:pt modelId="{485FEADC-D87D-436F-A876-49E0DE003518}" type="parTrans" cxnId="{CF12CD53-CF75-4F6F-8965-8963C01FDD2E}">
      <dgm:prSet/>
      <dgm:spPr/>
      <dgm:t>
        <a:bodyPr/>
        <a:lstStyle/>
        <a:p>
          <a:endParaRPr lang="ru-RU"/>
        </a:p>
      </dgm:t>
    </dgm:pt>
    <dgm:pt modelId="{E8F8D41F-DA6A-4589-A230-3B74C719CC5E}" type="sibTrans" cxnId="{CF12CD53-CF75-4F6F-8965-8963C01FDD2E}">
      <dgm:prSet/>
      <dgm:spPr/>
      <dgm:t>
        <a:bodyPr/>
        <a:lstStyle/>
        <a:p>
          <a:endParaRPr lang="ru-RU"/>
        </a:p>
      </dgm:t>
    </dgm:pt>
    <dgm:pt modelId="{EDC1DFAA-DF00-4B1E-89B3-1BC3F668193C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bg1"/>
              </a:solidFill>
            </a:rPr>
            <a:t>размеры – от нескольких см до метра</a:t>
          </a:r>
        </a:p>
        <a:p>
          <a:pPr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D341C4F2-72B5-4339-8218-EE718E16581E}" type="parTrans" cxnId="{71ECD569-D7F5-4A1D-8296-24A575759102}">
      <dgm:prSet/>
      <dgm:spPr/>
      <dgm:t>
        <a:bodyPr/>
        <a:lstStyle/>
        <a:p>
          <a:endParaRPr lang="ru-RU"/>
        </a:p>
      </dgm:t>
    </dgm:pt>
    <dgm:pt modelId="{E51C45A3-AB79-4948-9957-5D740242AEDE}" type="sibTrans" cxnId="{71ECD569-D7F5-4A1D-8296-24A575759102}">
      <dgm:prSet/>
      <dgm:spPr/>
      <dgm:t>
        <a:bodyPr/>
        <a:lstStyle/>
        <a:p>
          <a:endParaRPr lang="ru-RU"/>
        </a:p>
      </dgm:t>
    </dgm:pt>
    <dgm:pt modelId="{83170228-8F5D-47F2-AFA6-39941BC4C9A7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bg1"/>
              </a:solidFill>
            </a:rPr>
            <a:t>окраска -от малиново-красной до голубовато-стальной</a:t>
          </a:r>
          <a:endParaRPr lang="ru-RU" sz="2000" dirty="0"/>
        </a:p>
      </dgm:t>
    </dgm:pt>
    <dgm:pt modelId="{5F87517D-052B-4494-9D90-8D6C7D5D397B}" type="parTrans" cxnId="{4BE774AA-A42C-4505-A56E-D00A8DAD1553}">
      <dgm:prSet/>
      <dgm:spPr/>
      <dgm:t>
        <a:bodyPr/>
        <a:lstStyle/>
        <a:p>
          <a:endParaRPr lang="ru-RU"/>
        </a:p>
      </dgm:t>
    </dgm:pt>
    <dgm:pt modelId="{1A373D72-D9D8-43D6-8695-455099A8AE12}" type="sibTrans" cxnId="{4BE774AA-A42C-4505-A56E-D00A8DAD1553}">
      <dgm:prSet/>
      <dgm:spPr/>
      <dgm:t>
        <a:bodyPr/>
        <a:lstStyle/>
        <a:p>
          <a:endParaRPr lang="ru-RU"/>
        </a:p>
      </dgm:t>
    </dgm:pt>
    <dgm:pt modelId="{E2F48EB3-C893-4B31-839C-1EDD14368E31}" type="pres">
      <dgm:prSet presAssocID="{598D3611-C62D-448D-8239-4A7CFC8EAE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21D423-86B6-4CAA-9F3D-192D603F086C}" type="pres">
      <dgm:prSet presAssocID="{31F2069D-78C3-4CAB-9399-BA99843371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0D13E-45F0-467D-A9E5-0F69919AA7D0}" type="pres">
      <dgm:prSet presAssocID="{0EB22C18-78CA-4861-AA22-D356B013E1D6}" presName="spacer" presStyleCnt="0"/>
      <dgm:spPr/>
    </dgm:pt>
    <dgm:pt modelId="{82098E44-1E3A-433D-BD4E-52F6315A3403}" type="pres">
      <dgm:prSet presAssocID="{16413574-0A1A-4792-B119-C38FE34BE4E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21427-5C1A-4FD9-B845-6F41969ABA5C}" type="pres">
      <dgm:prSet presAssocID="{1EA2C077-AB3B-42B3-BE09-A4CB0ECE7011}" presName="spacer" presStyleCnt="0"/>
      <dgm:spPr/>
    </dgm:pt>
    <dgm:pt modelId="{989BC809-768E-429A-80B3-D625405380EA}" type="pres">
      <dgm:prSet presAssocID="{4292486A-109F-4F64-811C-1BDFCA9A4243}" presName="parentText" presStyleLbl="node1" presStyleIdx="2" presStyleCnt="6" custLinFactNeighborX="-3513" custLinFactNeighborY="-54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D11B2-CF46-495A-9002-F6FCF882DEC5}" type="pres">
      <dgm:prSet presAssocID="{3D693303-D2D6-4634-9798-E4222435E518}" presName="spacer" presStyleCnt="0"/>
      <dgm:spPr/>
    </dgm:pt>
    <dgm:pt modelId="{84ABBDBB-51C8-4AF0-BACA-5D832448870F}" type="pres">
      <dgm:prSet presAssocID="{3727AED5-893E-4E86-B775-EB1F5C99BAF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FAE5-98B3-4B98-82C5-345B1AACDD90}" type="pres">
      <dgm:prSet presAssocID="{E8F8D41F-DA6A-4589-A230-3B74C719CC5E}" presName="spacer" presStyleCnt="0"/>
      <dgm:spPr/>
    </dgm:pt>
    <dgm:pt modelId="{211ED611-3760-4D22-861A-B682541152F2}" type="pres">
      <dgm:prSet presAssocID="{EDC1DFAA-DF00-4B1E-89B3-1BC3F668193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3B0D5-F4CD-4C01-9EDC-0B37C15EF89D}" type="pres">
      <dgm:prSet presAssocID="{E51C45A3-AB79-4948-9957-5D740242AEDE}" presName="spacer" presStyleCnt="0"/>
      <dgm:spPr/>
    </dgm:pt>
    <dgm:pt modelId="{8B1CEA20-2321-44C3-B31E-B5DCACA1A32E}" type="pres">
      <dgm:prSet presAssocID="{83170228-8F5D-47F2-AFA6-39941BC4C9A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774AA-A42C-4505-A56E-D00A8DAD1553}" srcId="{598D3611-C62D-448D-8239-4A7CFC8EAE98}" destId="{83170228-8F5D-47F2-AFA6-39941BC4C9A7}" srcOrd="5" destOrd="0" parTransId="{5F87517D-052B-4494-9D90-8D6C7D5D397B}" sibTransId="{1A373D72-D9D8-43D6-8695-455099A8AE12}"/>
    <dgm:cxn modelId="{69312981-5524-44C2-8233-D49D3EC39D15}" type="presOf" srcId="{31F2069D-78C3-4CAB-9399-BA99843371C9}" destId="{A321D423-86B6-4CAA-9F3D-192D603F086C}" srcOrd="0" destOrd="0" presId="urn:microsoft.com/office/officeart/2005/8/layout/vList2"/>
    <dgm:cxn modelId="{6EB40B67-4C0F-4AC9-BCE0-259B8A4222E2}" type="presOf" srcId="{16413574-0A1A-4792-B119-C38FE34BE4E2}" destId="{82098E44-1E3A-433D-BD4E-52F6315A3403}" srcOrd="0" destOrd="0" presId="urn:microsoft.com/office/officeart/2005/8/layout/vList2"/>
    <dgm:cxn modelId="{71ECD569-D7F5-4A1D-8296-24A575759102}" srcId="{598D3611-C62D-448D-8239-4A7CFC8EAE98}" destId="{EDC1DFAA-DF00-4B1E-89B3-1BC3F668193C}" srcOrd="4" destOrd="0" parTransId="{D341C4F2-72B5-4339-8218-EE718E16581E}" sibTransId="{E51C45A3-AB79-4948-9957-5D740242AEDE}"/>
    <dgm:cxn modelId="{077DB46E-2C41-40B0-BCE1-DBA500D611EB}" srcId="{598D3611-C62D-448D-8239-4A7CFC8EAE98}" destId="{4292486A-109F-4F64-811C-1BDFCA9A4243}" srcOrd="2" destOrd="0" parTransId="{C9C1CF67-4ADB-4EED-B79C-BB5B9B34E1B6}" sibTransId="{3D693303-D2D6-4634-9798-E4222435E518}"/>
    <dgm:cxn modelId="{AA34BFE0-6894-483B-930C-696016134DB6}" type="presOf" srcId="{EDC1DFAA-DF00-4B1E-89B3-1BC3F668193C}" destId="{211ED611-3760-4D22-861A-B682541152F2}" srcOrd="0" destOrd="0" presId="urn:microsoft.com/office/officeart/2005/8/layout/vList2"/>
    <dgm:cxn modelId="{1230484D-F07C-4721-A6E5-BB4BCC234951}" type="presOf" srcId="{3727AED5-893E-4E86-B775-EB1F5C99BAF4}" destId="{84ABBDBB-51C8-4AF0-BACA-5D832448870F}" srcOrd="0" destOrd="0" presId="urn:microsoft.com/office/officeart/2005/8/layout/vList2"/>
    <dgm:cxn modelId="{CF12CD53-CF75-4F6F-8965-8963C01FDD2E}" srcId="{598D3611-C62D-448D-8239-4A7CFC8EAE98}" destId="{3727AED5-893E-4E86-B775-EB1F5C99BAF4}" srcOrd="3" destOrd="0" parTransId="{485FEADC-D87D-436F-A876-49E0DE003518}" sibTransId="{E8F8D41F-DA6A-4589-A230-3B74C719CC5E}"/>
    <dgm:cxn modelId="{5591B135-0015-4282-8D5F-543B59B91FB0}" type="presOf" srcId="{598D3611-C62D-448D-8239-4A7CFC8EAE98}" destId="{E2F48EB3-C893-4B31-839C-1EDD14368E31}" srcOrd="0" destOrd="0" presId="urn:microsoft.com/office/officeart/2005/8/layout/vList2"/>
    <dgm:cxn modelId="{05970DB4-85FD-4FD1-9389-A4AB2AB7F62C}" type="presOf" srcId="{4292486A-109F-4F64-811C-1BDFCA9A4243}" destId="{989BC809-768E-429A-80B3-D625405380EA}" srcOrd="0" destOrd="0" presId="urn:microsoft.com/office/officeart/2005/8/layout/vList2"/>
    <dgm:cxn modelId="{CBF2BBF7-E4C0-4B57-A7FA-686EE3E32927}" srcId="{598D3611-C62D-448D-8239-4A7CFC8EAE98}" destId="{16413574-0A1A-4792-B119-C38FE34BE4E2}" srcOrd="1" destOrd="0" parTransId="{44BC8771-0DDB-4921-8846-75B1226ECE0D}" sibTransId="{1EA2C077-AB3B-42B3-BE09-A4CB0ECE7011}"/>
    <dgm:cxn modelId="{B29E7CDB-11C3-4442-9F18-384520D937DA}" srcId="{598D3611-C62D-448D-8239-4A7CFC8EAE98}" destId="{31F2069D-78C3-4CAB-9399-BA99843371C9}" srcOrd="0" destOrd="0" parTransId="{A8681123-FE4A-4876-A14D-4B46786D11D2}" sibTransId="{0EB22C18-78CA-4861-AA22-D356B013E1D6}"/>
    <dgm:cxn modelId="{798A52EB-212E-4D7B-AEAA-5B7010278BA5}" type="presOf" srcId="{83170228-8F5D-47F2-AFA6-39941BC4C9A7}" destId="{8B1CEA20-2321-44C3-B31E-B5DCACA1A32E}" srcOrd="0" destOrd="0" presId="urn:microsoft.com/office/officeart/2005/8/layout/vList2"/>
    <dgm:cxn modelId="{07AC4DC4-4301-4876-BEB4-C95D77C07F02}" type="presParOf" srcId="{E2F48EB3-C893-4B31-839C-1EDD14368E31}" destId="{A321D423-86B6-4CAA-9F3D-192D603F086C}" srcOrd="0" destOrd="0" presId="urn:microsoft.com/office/officeart/2005/8/layout/vList2"/>
    <dgm:cxn modelId="{4CE99F82-9C3C-4D46-8BE7-128CD38C6243}" type="presParOf" srcId="{E2F48EB3-C893-4B31-839C-1EDD14368E31}" destId="{C6F0D13E-45F0-467D-A9E5-0F69919AA7D0}" srcOrd="1" destOrd="0" presId="urn:microsoft.com/office/officeart/2005/8/layout/vList2"/>
    <dgm:cxn modelId="{4F317271-D04A-45A1-B57F-A1511CCD4FEA}" type="presParOf" srcId="{E2F48EB3-C893-4B31-839C-1EDD14368E31}" destId="{82098E44-1E3A-433D-BD4E-52F6315A3403}" srcOrd="2" destOrd="0" presId="urn:microsoft.com/office/officeart/2005/8/layout/vList2"/>
    <dgm:cxn modelId="{5043E82C-3330-45B0-823A-7AE7D249B000}" type="presParOf" srcId="{E2F48EB3-C893-4B31-839C-1EDD14368E31}" destId="{DA021427-5C1A-4FD9-B845-6F41969ABA5C}" srcOrd="3" destOrd="0" presId="urn:microsoft.com/office/officeart/2005/8/layout/vList2"/>
    <dgm:cxn modelId="{6AD8D3A3-3AE2-4995-A54E-B14A6C999C6B}" type="presParOf" srcId="{E2F48EB3-C893-4B31-839C-1EDD14368E31}" destId="{989BC809-768E-429A-80B3-D625405380EA}" srcOrd="4" destOrd="0" presId="urn:microsoft.com/office/officeart/2005/8/layout/vList2"/>
    <dgm:cxn modelId="{30A60931-79D0-4F5A-A1F5-38973E276379}" type="presParOf" srcId="{E2F48EB3-C893-4B31-839C-1EDD14368E31}" destId="{E74D11B2-CF46-495A-9002-F6FCF882DEC5}" srcOrd="5" destOrd="0" presId="urn:microsoft.com/office/officeart/2005/8/layout/vList2"/>
    <dgm:cxn modelId="{B6FC8C74-E539-4FBD-AFCE-DD420FA8AF26}" type="presParOf" srcId="{E2F48EB3-C893-4B31-839C-1EDD14368E31}" destId="{84ABBDBB-51C8-4AF0-BACA-5D832448870F}" srcOrd="6" destOrd="0" presId="urn:microsoft.com/office/officeart/2005/8/layout/vList2"/>
    <dgm:cxn modelId="{06EADB36-E252-4A48-9514-1382D1982C02}" type="presParOf" srcId="{E2F48EB3-C893-4B31-839C-1EDD14368E31}" destId="{FD74FAE5-98B3-4B98-82C5-345B1AACDD90}" srcOrd="7" destOrd="0" presId="urn:microsoft.com/office/officeart/2005/8/layout/vList2"/>
    <dgm:cxn modelId="{40C12478-F634-4ECE-88B2-8932C732D7C7}" type="presParOf" srcId="{E2F48EB3-C893-4B31-839C-1EDD14368E31}" destId="{211ED611-3760-4D22-861A-B682541152F2}" srcOrd="8" destOrd="0" presId="urn:microsoft.com/office/officeart/2005/8/layout/vList2"/>
    <dgm:cxn modelId="{15270832-30B2-4977-A507-F5D716834AD8}" type="presParOf" srcId="{E2F48EB3-C893-4B31-839C-1EDD14368E31}" destId="{B3C3B0D5-F4CD-4C01-9EDC-0B37C15EF89D}" srcOrd="9" destOrd="0" presId="urn:microsoft.com/office/officeart/2005/8/layout/vList2"/>
    <dgm:cxn modelId="{CB163CE6-E0FF-4D22-993A-5B79E72584FD}" type="presParOf" srcId="{E2F48EB3-C893-4B31-839C-1EDD14368E31}" destId="{8B1CEA20-2321-44C3-B31E-B5DCACA1A32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7F9721-890D-40B3-8CD4-DB9AF59F2A0E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19D8898-E8D1-4339-A44C-DF792C3DC89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Клеточная стенка – гемицеллюлозная; пектиновая</a:t>
          </a:r>
          <a:endParaRPr lang="ru-RU" sz="2000" dirty="0">
            <a:solidFill>
              <a:schemeClr val="bg1"/>
            </a:solidFill>
          </a:endParaRPr>
        </a:p>
      </dgm:t>
    </dgm:pt>
    <dgm:pt modelId="{1C31E196-002F-448A-985B-15179D615348}" type="parTrans" cxnId="{02A8C646-1900-47A4-A209-364C9264EDE6}">
      <dgm:prSet/>
      <dgm:spPr/>
      <dgm:t>
        <a:bodyPr/>
        <a:lstStyle/>
        <a:p>
          <a:endParaRPr lang="ru-RU"/>
        </a:p>
      </dgm:t>
    </dgm:pt>
    <dgm:pt modelId="{A4E2DC3C-6186-4563-B0B0-8450A75B8F0F}" type="sibTrans" cxnId="{02A8C646-1900-47A4-A209-364C9264EDE6}">
      <dgm:prSet/>
      <dgm:spPr/>
      <dgm:t>
        <a:bodyPr/>
        <a:lstStyle/>
        <a:p>
          <a:endParaRPr lang="ru-RU"/>
        </a:p>
      </dgm:t>
    </dgm:pt>
    <dgm:pt modelId="{3C112BE2-22A8-4551-82ED-E36D1F388F6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Пигменты: хлорофиллы </a:t>
          </a:r>
          <a:r>
            <a:rPr lang="en-US" sz="2000" dirty="0" smtClean="0">
              <a:solidFill>
                <a:schemeClr val="bg1"/>
              </a:solidFill>
            </a:rPr>
            <a:t>a</a:t>
          </a:r>
          <a:r>
            <a:rPr lang="ru-RU" sz="2000" dirty="0" smtClean="0">
              <a:solidFill>
                <a:schemeClr val="bg1"/>
              </a:solidFill>
            </a:rPr>
            <a:t> и </a:t>
          </a:r>
          <a:r>
            <a:rPr lang="en-US" sz="2000" dirty="0" smtClean="0">
              <a:solidFill>
                <a:schemeClr val="bg1"/>
              </a:solidFill>
            </a:rPr>
            <a:t>d</a:t>
          </a:r>
          <a:r>
            <a:rPr lang="ru-RU" sz="2000" dirty="0" smtClean="0">
              <a:solidFill>
                <a:schemeClr val="bg1"/>
              </a:solidFill>
            </a:rPr>
            <a:t>, </a:t>
          </a:r>
          <a:r>
            <a:rPr lang="ru-RU" sz="2000" dirty="0" err="1" smtClean="0">
              <a:solidFill>
                <a:schemeClr val="bg1"/>
              </a:solidFill>
            </a:rPr>
            <a:t>каротиноиды</a:t>
          </a:r>
          <a:r>
            <a:rPr lang="ru-RU" sz="2000" dirty="0" smtClean="0">
              <a:solidFill>
                <a:schemeClr val="bg1"/>
              </a:solidFill>
            </a:rPr>
            <a:t>, </a:t>
          </a:r>
          <a:r>
            <a:rPr lang="ru-RU" sz="2000" dirty="0" err="1" smtClean="0">
              <a:solidFill>
                <a:schemeClr val="bg1"/>
              </a:solidFill>
            </a:rPr>
            <a:t>фикобилины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endParaRPr lang="ru-RU" sz="2000" dirty="0">
            <a:solidFill>
              <a:schemeClr val="bg1"/>
            </a:solidFill>
          </a:endParaRPr>
        </a:p>
      </dgm:t>
    </dgm:pt>
    <dgm:pt modelId="{0CF9A707-E7AB-4B0F-BC26-FF34AAC5B6BE}" type="parTrans" cxnId="{07F1C462-91F2-4275-A11B-EF9A5F9BF8E7}">
      <dgm:prSet/>
      <dgm:spPr/>
      <dgm:t>
        <a:bodyPr/>
        <a:lstStyle/>
        <a:p>
          <a:endParaRPr lang="ru-RU"/>
        </a:p>
      </dgm:t>
    </dgm:pt>
    <dgm:pt modelId="{36546A36-9F46-4DD3-A03B-AFF6547B4E3E}" type="sibTrans" cxnId="{07F1C462-91F2-4275-A11B-EF9A5F9BF8E7}">
      <dgm:prSet/>
      <dgm:spPr/>
      <dgm:t>
        <a:bodyPr/>
        <a:lstStyle/>
        <a:p>
          <a:endParaRPr lang="ru-RU"/>
        </a:p>
      </dgm:t>
    </dgm:pt>
    <dgm:pt modelId="{27EC338B-4994-4748-A518-0B59FB31FEE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Запасной полисахарид- </a:t>
          </a:r>
          <a:r>
            <a:rPr lang="ru-RU" sz="2000" dirty="0" err="1" smtClean="0">
              <a:solidFill>
                <a:schemeClr val="bg1"/>
              </a:solidFill>
            </a:rPr>
            <a:t>багрянковый</a:t>
          </a:r>
          <a:r>
            <a:rPr lang="ru-RU" sz="2000" dirty="0" smtClean="0">
              <a:solidFill>
                <a:schemeClr val="bg1"/>
              </a:solidFill>
            </a:rPr>
            <a:t> крахмал</a:t>
          </a:r>
          <a:endParaRPr lang="ru-RU" sz="2000" dirty="0">
            <a:solidFill>
              <a:schemeClr val="bg1"/>
            </a:solidFill>
          </a:endParaRPr>
        </a:p>
      </dgm:t>
    </dgm:pt>
    <dgm:pt modelId="{425976A7-935D-4EB2-8185-7DC12F3C0556}" type="parTrans" cxnId="{366C4725-1637-4CA9-95DD-8979690D0BF8}">
      <dgm:prSet/>
      <dgm:spPr/>
      <dgm:t>
        <a:bodyPr/>
        <a:lstStyle/>
        <a:p>
          <a:endParaRPr lang="ru-RU"/>
        </a:p>
      </dgm:t>
    </dgm:pt>
    <dgm:pt modelId="{B1F42856-B6F3-4774-BFFE-BA9E8F77AEEB}" type="sibTrans" cxnId="{366C4725-1637-4CA9-95DD-8979690D0BF8}">
      <dgm:prSet/>
      <dgm:spPr/>
      <dgm:t>
        <a:bodyPr/>
        <a:lstStyle/>
        <a:p>
          <a:endParaRPr lang="ru-RU"/>
        </a:p>
      </dgm:t>
    </dgm:pt>
    <dgm:pt modelId="{1025F525-C7B8-49C7-89F4-A2E6B4DF3ADC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Хлоропласт окружен двойной мембраной, </a:t>
          </a:r>
          <a:r>
            <a:rPr lang="ru-RU" sz="2000" dirty="0" err="1" smtClean="0">
              <a:solidFill>
                <a:schemeClr val="bg1"/>
              </a:solidFill>
            </a:rPr>
            <a:t>тилакоиды</a:t>
          </a:r>
          <a:r>
            <a:rPr lang="ru-RU" sz="2000" dirty="0" smtClean="0">
              <a:solidFill>
                <a:schemeClr val="bg1"/>
              </a:solidFill>
            </a:rPr>
            <a:t> не сгруппированы</a:t>
          </a:r>
          <a:endParaRPr lang="ru-RU" sz="2000" dirty="0">
            <a:solidFill>
              <a:schemeClr val="bg1"/>
            </a:solidFill>
          </a:endParaRPr>
        </a:p>
      </dgm:t>
    </dgm:pt>
    <dgm:pt modelId="{F26813A9-5498-4F05-8885-D160AFA72D63}" type="parTrans" cxnId="{A947943E-FF99-4B54-9479-C28665CE39BF}">
      <dgm:prSet/>
      <dgm:spPr/>
      <dgm:t>
        <a:bodyPr/>
        <a:lstStyle/>
        <a:p>
          <a:endParaRPr lang="ru-RU"/>
        </a:p>
      </dgm:t>
    </dgm:pt>
    <dgm:pt modelId="{B40EC9D2-0F77-4F4F-93D7-622C008F599E}" type="sibTrans" cxnId="{A947943E-FF99-4B54-9479-C28665CE39BF}">
      <dgm:prSet/>
      <dgm:spPr/>
      <dgm:t>
        <a:bodyPr/>
        <a:lstStyle/>
        <a:p>
          <a:endParaRPr lang="ru-RU"/>
        </a:p>
      </dgm:t>
    </dgm:pt>
    <dgm:pt modelId="{62CAD8FE-6734-4B3A-99A5-15DAFD10E049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bg1"/>
              </a:solidFill>
            </a:rPr>
            <a:t>Споры и гаметы лишены жгутиков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bg1"/>
            </a:solidFill>
          </a:endParaRPr>
        </a:p>
      </dgm:t>
    </dgm:pt>
    <dgm:pt modelId="{0A280EDA-FF6A-4D43-9AA1-697CE61681F5}" type="parTrans" cxnId="{F80B9662-342C-4C2B-84C3-A72ED81336E0}">
      <dgm:prSet/>
      <dgm:spPr/>
      <dgm:t>
        <a:bodyPr/>
        <a:lstStyle/>
        <a:p>
          <a:endParaRPr lang="ru-RU"/>
        </a:p>
      </dgm:t>
    </dgm:pt>
    <dgm:pt modelId="{44035020-CB0F-4EAA-A050-C17AFE5BF7DA}" type="sibTrans" cxnId="{F80B9662-342C-4C2B-84C3-A72ED81336E0}">
      <dgm:prSet/>
      <dgm:spPr/>
      <dgm:t>
        <a:bodyPr/>
        <a:lstStyle/>
        <a:p>
          <a:endParaRPr lang="ru-RU"/>
        </a:p>
      </dgm:t>
    </dgm:pt>
    <dgm:pt modelId="{FE95E949-4979-4779-BAF0-40A69EEB9A6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chemeClr val="bg1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bg1"/>
              </a:solidFill>
            </a:rPr>
            <a:t>Цикл развития включает  3стадии: </a:t>
          </a:r>
          <a:r>
            <a:rPr lang="ru-RU" sz="2000" dirty="0" err="1" smtClean="0">
              <a:solidFill>
                <a:schemeClr val="bg1"/>
              </a:solidFill>
            </a:rPr>
            <a:t>карпоспорофит</a:t>
          </a:r>
          <a:r>
            <a:rPr lang="ru-RU" sz="2000" dirty="0" smtClean="0">
              <a:solidFill>
                <a:schemeClr val="bg1"/>
              </a:solidFill>
            </a:rPr>
            <a:t> (2</a:t>
          </a:r>
          <a:r>
            <a:rPr lang="en-US" sz="2000" dirty="0" smtClean="0">
              <a:solidFill>
                <a:schemeClr val="bg1"/>
              </a:solidFill>
            </a:rPr>
            <a:t>n</a:t>
          </a:r>
          <a:r>
            <a:rPr lang="ru-RU" sz="2000" dirty="0" smtClean="0">
              <a:solidFill>
                <a:schemeClr val="bg1"/>
              </a:solidFill>
            </a:rPr>
            <a:t>)   →</a:t>
          </a:r>
          <a:r>
            <a:rPr lang="ru-RU" sz="2000" dirty="0" err="1" smtClean="0">
              <a:solidFill>
                <a:schemeClr val="bg1"/>
              </a:solidFill>
            </a:rPr>
            <a:t>тетраспорофит</a:t>
          </a:r>
          <a:r>
            <a:rPr lang="ru-RU" sz="2000" dirty="0" smtClean="0">
              <a:solidFill>
                <a:schemeClr val="bg1"/>
              </a:solidFill>
            </a:rPr>
            <a:t> (2</a:t>
          </a:r>
          <a:r>
            <a:rPr lang="en-US" sz="2000" dirty="0" smtClean="0">
              <a:solidFill>
                <a:schemeClr val="bg1"/>
              </a:solidFill>
            </a:rPr>
            <a:t>n</a:t>
          </a:r>
          <a:r>
            <a:rPr lang="ru-RU" sz="2000" dirty="0" smtClean="0">
              <a:solidFill>
                <a:schemeClr val="bg1"/>
              </a:solidFill>
            </a:rPr>
            <a:t>) </a:t>
          </a:r>
          <a:r>
            <a:rPr lang="en-US" sz="2000" u="sng" dirty="0" smtClean="0">
              <a:solidFill>
                <a:schemeClr val="bg1"/>
              </a:solidFill>
            </a:rPr>
            <a:t>R</a:t>
          </a:r>
          <a:r>
            <a:rPr lang="ru-RU" sz="2000" u="sng" dirty="0" smtClean="0">
              <a:solidFill>
                <a:schemeClr val="bg1"/>
              </a:solidFill>
            </a:rPr>
            <a:t>!</a:t>
          </a:r>
          <a:r>
            <a:rPr lang="ru-RU" sz="2000" dirty="0" smtClean="0">
              <a:solidFill>
                <a:schemeClr val="bg1"/>
              </a:solidFill>
            </a:rPr>
            <a:t>_ →гаметофит(</a:t>
          </a:r>
          <a:r>
            <a:rPr lang="en-US" sz="2000" dirty="0" smtClean="0">
              <a:solidFill>
                <a:schemeClr val="bg1"/>
              </a:solidFill>
            </a:rPr>
            <a:t>n</a:t>
          </a:r>
          <a:r>
            <a:rPr lang="ru-RU" sz="2000" dirty="0" smtClean="0">
              <a:solidFill>
                <a:schemeClr val="bg1"/>
              </a:solidFill>
            </a:rPr>
            <a:t>) </a:t>
          </a:r>
        </a:p>
        <a:p>
          <a:pPr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EACFE10-4EA9-4FAF-8773-004DC4FF9867}" type="parTrans" cxnId="{E4646A15-FF4F-4AD3-9D99-BA497ACC1209}">
      <dgm:prSet/>
      <dgm:spPr/>
      <dgm:t>
        <a:bodyPr/>
        <a:lstStyle/>
        <a:p>
          <a:endParaRPr lang="ru-RU"/>
        </a:p>
      </dgm:t>
    </dgm:pt>
    <dgm:pt modelId="{27A33D98-DAB7-4C27-A159-286133C0A404}" type="sibTrans" cxnId="{E4646A15-FF4F-4AD3-9D99-BA497ACC1209}">
      <dgm:prSet/>
      <dgm:spPr/>
      <dgm:t>
        <a:bodyPr/>
        <a:lstStyle/>
        <a:p>
          <a:endParaRPr lang="ru-RU"/>
        </a:p>
      </dgm:t>
    </dgm:pt>
    <dgm:pt modelId="{FE8B4970-A3E1-4548-8A8C-F1D04C9D4E14}" type="pres">
      <dgm:prSet presAssocID="{237F9721-890D-40B3-8CD4-DB9AF59F2A0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1234FB-67F4-46C2-AB0E-6625433B2A6D}" type="pres">
      <dgm:prSet presAssocID="{F19D8898-E8D1-4339-A44C-DF792C3DC897}" presName="horFlow" presStyleCnt="0"/>
      <dgm:spPr/>
    </dgm:pt>
    <dgm:pt modelId="{DAE5F248-E246-4D43-9E77-7D56900F81D3}" type="pres">
      <dgm:prSet presAssocID="{F19D8898-E8D1-4339-A44C-DF792C3DC897}" presName="bigChev" presStyleLbl="node1" presStyleIdx="0" presStyleCnt="6" custScaleX="236490"/>
      <dgm:spPr/>
      <dgm:t>
        <a:bodyPr/>
        <a:lstStyle/>
        <a:p>
          <a:endParaRPr lang="ru-RU"/>
        </a:p>
      </dgm:t>
    </dgm:pt>
    <dgm:pt modelId="{FF4EA829-5BC6-48C8-BBFD-586F1D28D3DA}" type="pres">
      <dgm:prSet presAssocID="{F19D8898-E8D1-4339-A44C-DF792C3DC897}" presName="vSp" presStyleCnt="0"/>
      <dgm:spPr/>
    </dgm:pt>
    <dgm:pt modelId="{740F5822-BDAA-49D7-B6B3-A98FC508CC37}" type="pres">
      <dgm:prSet presAssocID="{3C112BE2-22A8-4551-82ED-E36D1F388F60}" presName="horFlow" presStyleCnt="0"/>
      <dgm:spPr/>
    </dgm:pt>
    <dgm:pt modelId="{E051E2FB-3B71-4CD3-8552-1C86AC04454A}" type="pres">
      <dgm:prSet presAssocID="{3C112BE2-22A8-4551-82ED-E36D1F388F60}" presName="bigChev" presStyleLbl="node1" presStyleIdx="1" presStyleCnt="6" custScaleX="236217"/>
      <dgm:spPr/>
      <dgm:t>
        <a:bodyPr/>
        <a:lstStyle/>
        <a:p>
          <a:endParaRPr lang="ru-RU"/>
        </a:p>
      </dgm:t>
    </dgm:pt>
    <dgm:pt modelId="{99D750D6-FE60-4700-9267-CD07BB165438}" type="pres">
      <dgm:prSet presAssocID="{3C112BE2-22A8-4551-82ED-E36D1F388F60}" presName="vSp" presStyleCnt="0"/>
      <dgm:spPr/>
    </dgm:pt>
    <dgm:pt modelId="{4070B5AA-AE54-4BE1-8684-4EE1C856F59A}" type="pres">
      <dgm:prSet presAssocID="{27EC338B-4994-4748-A518-0B59FB31FEE3}" presName="horFlow" presStyleCnt="0"/>
      <dgm:spPr/>
    </dgm:pt>
    <dgm:pt modelId="{8A8B2D67-596B-4B1D-B0E8-77E2AA80E4BA}" type="pres">
      <dgm:prSet presAssocID="{27EC338B-4994-4748-A518-0B59FB31FEE3}" presName="bigChev" presStyleLbl="node1" presStyleIdx="2" presStyleCnt="6" custScaleX="235945"/>
      <dgm:spPr/>
      <dgm:t>
        <a:bodyPr/>
        <a:lstStyle/>
        <a:p>
          <a:endParaRPr lang="ru-RU"/>
        </a:p>
      </dgm:t>
    </dgm:pt>
    <dgm:pt modelId="{75E6568C-0996-4D7B-BE1A-CC82CA0DDD88}" type="pres">
      <dgm:prSet presAssocID="{27EC338B-4994-4748-A518-0B59FB31FEE3}" presName="vSp" presStyleCnt="0"/>
      <dgm:spPr/>
    </dgm:pt>
    <dgm:pt modelId="{3BBF5B55-C5E5-406F-B495-0B143FF09FCA}" type="pres">
      <dgm:prSet presAssocID="{1025F525-C7B8-49C7-89F4-A2E6B4DF3ADC}" presName="horFlow" presStyleCnt="0"/>
      <dgm:spPr/>
    </dgm:pt>
    <dgm:pt modelId="{C25489E8-AC78-4063-BF1C-DCA5DC875913}" type="pres">
      <dgm:prSet presAssocID="{1025F525-C7B8-49C7-89F4-A2E6B4DF3ADC}" presName="bigChev" presStyleLbl="node1" presStyleIdx="3" presStyleCnt="6" custScaleX="236763" custLinFactNeighborX="0" custLinFactNeighborY="-2099"/>
      <dgm:spPr/>
      <dgm:t>
        <a:bodyPr/>
        <a:lstStyle/>
        <a:p>
          <a:endParaRPr lang="ru-RU"/>
        </a:p>
      </dgm:t>
    </dgm:pt>
    <dgm:pt modelId="{46A441A9-48CB-48ED-B2FF-41EF40A322A8}" type="pres">
      <dgm:prSet presAssocID="{1025F525-C7B8-49C7-89F4-A2E6B4DF3ADC}" presName="vSp" presStyleCnt="0"/>
      <dgm:spPr/>
    </dgm:pt>
    <dgm:pt modelId="{8B3B70A7-2142-4771-A0BA-CC52BD92A0CB}" type="pres">
      <dgm:prSet presAssocID="{62CAD8FE-6734-4B3A-99A5-15DAFD10E049}" presName="horFlow" presStyleCnt="0"/>
      <dgm:spPr/>
    </dgm:pt>
    <dgm:pt modelId="{29E9994A-41AC-4B76-8383-555763BAFCD0}" type="pres">
      <dgm:prSet presAssocID="{62CAD8FE-6734-4B3A-99A5-15DAFD10E049}" presName="bigChev" presStyleLbl="node1" presStyleIdx="4" presStyleCnt="6" custScaleX="236763" custScaleY="83534" custLinFactNeighborX="533" custLinFactNeighborY="-8279"/>
      <dgm:spPr/>
      <dgm:t>
        <a:bodyPr/>
        <a:lstStyle/>
        <a:p>
          <a:endParaRPr lang="ru-RU"/>
        </a:p>
      </dgm:t>
    </dgm:pt>
    <dgm:pt modelId="{E456982D-2D96-49F9-9E01-D6C2A4624FC0}" type="pres">
      <dgm:prSet presAssocID="{62CAD8FE-6734-4B3A-99A5-15DAFD10E049}" presName="vSp" presStyleCnt="0"/>
      <dgm:spPr/>
    </dgm:pt>
    <dgm:pt modelId="{22278050-3B6D-4486-B135-D033363E8558}" type="pres">
      <dgm:prSet presAssocID="{FE95E949-4979-4779-BAF0-40A69EEB9A6F}" presName="horFlow" presStyleCnt="0"/>
      <dgm:spPr/>
    </dgm:pt>
    <dgm:pt modelId="{F595114A-1F18-484E-A9DE-911B9F499835}" type="pres">
      <dgm:prSet presAssocID="{FE95E949-4979-4779-BAF0-40A69EEB9A6F}" presName="bigChev" presStyleLbl="node1" presStyleIdx="5" presStyleCnt="6" custScaleX="236763" custScaleY="162912"/>
      <dgm:spPr/>
      <dgm:t>
        <a:bodyPr/>
        <a:lstStyle/>
        <a:p>
          <a:endParaRPr lang="ru-RU"/>
        </a:p>
      </dgm:t>
    </dgm:pt>
  </dgm:ptLst>
  <dgm:cxnLst>
    <dgm:cxn modelId="{F80B9662-342C-4C2B-84C3-A72ED81336E0}" srcId="{237F9721-890D-40B3-8CD4-DB9AF59F2A0E}" destId="{62CAD8FE-6734-4B3A-99A5-15DAFD10E049}" srcOrd="4" destOrd="0" parTransId="{0A280EDA-FF6A-4D43-9AA1-697CE61681F5}" sibTransId="{44035020-CB0F-4EAA-A050-C17AFE5BF7DA}"/>
    <dgm:cxn modelId="{07F1C462-91F2-4275-A11B-EF9A5F9BF8E7}" srcId="{237F9721-890D-40B3-8CD4-DB9AF59F2A0E}" destId="{3C112BE2-22A8-4551-82ED-E36D1F388F60}" srcOrd="1" destOrd="0" parTransId="{0CF9A707-E7AB-4B0F-BC26-FF34AAC5B6BE}" sibTransId="{36546A36-9F46-4DD3-A03B-AFF6547B4E3E}"/>
    <dgm:cxn modelId="{24428154-3F93-40C0-B3E4-AD066D707B5F}" type="presOf" srcId="{F19D8898-E8D1-4339-A44C-DF792C3DC897}" destId="{DAE5F248-E246-4D43-9E77-7D56900F81D3}" srcOrd="0" destOrd="0" presId="urn:microsoft.com/office/officeart/2005/8/layout/lProcess3"/>
    <dgm:cxn modelId="{E4646A15-FF4F-4AD3-9D99-BA497ACC1209}" srcId="{237F9721-890D-40B3-8CD4-DB9AF59F2A0E}" destId="{FE95E949-4979-4779-BAF0-40A69EEB9A6F}" srcOrd="5" destOrd="0" parTransId="{3EACFE10-4EA9-4FAF-8773-004DC4FF9867}" sibTransId="{27A33D98-DAB7-4C27-A159-286133C0A404}"/>
    <dgm:cxn modelId="{25C1BD0B-9071-4111-A37D-9D5236851069}" type="presOf" srcId="{1025F525-C7B8-49C7-89F4-A2E6B4DF3ADC}" destId="{C25489E8-AC78-4063-BF1C-DCA5DC875913}" srcOrd="0" destOrd="0" presId="urn:microsoft.com/office/officeart/2005/8/layout/lProcess3"/>
    <dgm:cxn modelId="{366C4725-1637-4CA9-95DD-8979690D0BF8}" srcId="{237F9721-890D-40B3-8CD4-DB9AF59F2A0E}" destId="{27EC338B-4994-4748-A518-0B59FB31FEE3}" srcOrd="2" destOrd="0" parTransId="{425976A7-935D-4EB2-8185-7DC12F3C0556}" sibTransId="{B1F42856-B6F3-4774-BFFE-BA9E8F77AEEB}"/>
    <dgm:cxn modelId="{3BC264DE-6004-48B6-8472-BEFF3AEC5280}" type="presOf" srcId="{237F9721-890D-40B3-8CD4-DB9AF59F2A0E}" destId="{FE8B4970-A3E1-4548-8A8C-F1D04C9D4E14}" srcOrd="0" destOrd="0" presId="urn:microsoft.com/office/officeart/2005/8/layout/lProcess3"/>
    <dgm:cxn modelId="{56451E9A-9E6F-4A7E-84F7-DB00F96FD1D7}" type="presOf" srcId="{FE95E949-4979-4779-BAF0-40A69EEB9A6F}" destId="{F595114A-1F18-484E-A9DE-911B9F499835}" srcOrd="0" destOrd="0" presId="urn:microsoft.com/office/officeart/2005/8/layout/lProcess3"/>
    <dgm:cxn modelId="{2EEDEC05-E944-4C55-B425-387F3B30EC95}" type="presOf" srcId="{3C112BE2-22A8-4551-82ED-E36D1F388F60}" destId="{E051E2FB-3B71-4CD3-8552-1C86AC04454A}" srcOrd="0" destOrd="0" presId="urn:microsoft.com/office/officeart/2005/8/layout/lProcess3"/>
    <dgm:cxn modelId="{02A8C646-1900-47A4-A209-364C9264EDE6}" srcId="{237F9721-890D-40B3-8CD4-DB9AF59F2A0E}" destId="{F19D8898-E8D1-4339-A44C-DF792C3DC897}" srcOrd="0" destOrd="0" parTransId="{1C31E196-002F-448A-985B-15179D615348}" sibTransId="{A4E2DC3C-6186-4563-B0B0-8450A75B8F0F}"/>
    <dgm:cxn modelId="{A947943E-FF99-4B54-9479-C28665CE39BF}" srcId="{237F9721-890D-40B3-8CD4-DB9AF59F2A0E}" destId="{1025F525-C7B8-49C7-89F4-A2E6B4DF3ADC}" srcOrd="3" destOrd="0" parTransId="{F26813A9-5498-4F05-8885-D160AFA72D63}" sibTransId="{B40EC9D2-0F77-4F4F-93D7-622C008F599E}"/>
    <dgm:cxn modelId="{42E62F28-0A69-4FA5-B6E5-0CAECDFE30D1}" type="presOf" srcId="{27EC338B-4994-4748-A518-0B59FB31FEE3}" destId="{8A8B2D67-596B-4B1D-B0E8-77E2AA80E4BA}" srcOrd="0" destOrd="0" presId="urn:microsoft.com/office/officeart/2005/8/layout/lProcess3"/>
    <dgm:cxn modelId="{1ABB8CD0-63D5-42A3-B4BA-194ADFD65A6A}" type="presOf" srcId="{62CAD8FE-6734-4B3A-99A5-15DAFD10E049}" destId="{29E9994A-41AC-4B76-8383-555763BAFCD0}" srcOrd="0" destOrd="0" presId="urn:microsoft.com/office/officeart/2005/8/layout/lProcess3"/>
    <dgm:cxn modelId="{6BC13588-3995-475D-9B04-BA397AEE2524}" type="presParOf" srcId="{FE8B4970-A3E1-4548-8A8C-F1D04C9D4E14}" destId="{891234FB-67F4-46C2-AB0E-6625433B2A6D}" srcOrd="0" destOrd="0" presId="urn:microsoft.com/office/officeart/2005/8/layout/lProcess3"/>
    <dgm:cxn modelId="{3945CC2A-4413-47D0-B306-FBB79C96C133}" type="presParOf" srcId="{891234FB-67F4-46C2-AB0E-6625433B2A6D}" destId="{DAE5F248-E246-4D43-9E77-7D56900F81D3}" srcOrd="0" destOrd="0" presId="urn:microsoft.com/office/officeart/2005/8/layout/lProcess3"/>
    <dgm:cxn modelId="{F17448C3-7114-4B5D-9895-CD1384474776}" type="presParOf" srcId="{FE8B4970-A3E1-4548-8A8C-F1D04C9D4E14}" destId="{FF4EA829-5BC6-48C8-BBFD-586F1D28D3DA}" srcOrd="1" destOrd="0" presId="urn:microsoft.com/office/officeart/2005/8/layout/lProcess3"/>
    <dgm:cxn modelId="{644F33D3-8F80-4762-BB6F-6D1DBE8F9965}" type="presParOf" srcId="{FE8B4970-A3E1-4548-8A8C-F1D04C9D4E14}" destId="{740F5822-BDAA-49D7-B6B3-A98FC508CC37}" srcOrd="2" destOrd="0" presId="urn:microsoft.com/office/officeart/2005/8/layout/lProcess3"/>
    <dgm:cxn modelId="{6ADC6E89-0FBF-4F3D-B62C-FF8DC78AEDFA}" type="presParOf" srcId="{740F5822-BDAA-49D7-B6B3-A98FC508CC37}" destId="{E051E2FB-3B71-4CD3-8552-1C86AC04454A}" srcOrd="0" destOrd="0" presId="urn:microsoft.com/office/officeart/2005/8/layout/lProcess3"/>
    <dgm:cxn modelId="{A56BBD0A-0F43-4CFA-ABF8-63B922D07018}" type="presParOf" srcId="{FE8B4970-A3E1-4548-8A8C-F1D04C9D4E14}" destId="{99D750D6-FE60-4700-9267-CD07BB165438}" srcOrd="3" destOrd="0" presId="urn:microsoft.com/office/officeart/2005/8/layout/lProcess3"/>
    <dgm:cxn modelId="{135AD0E8-EEFC-42AE-9E9F-03FCC9CCE44B}" type="presParOf" srcId="{FE8B4970-A3E1-4548-8A8C-F1D04C9D4E14}" destId="{4070B5AA-AE54-4BE1-8684-4EE1C856F59A}" srcOrd="4" destOrd="0" presId="urn:microsoft.com/office/officeart/2005/8/layout/lProcess3"/>
    <dgm:cxn modelId="{75294154-3A53-4C64-B748-D9C6A8848AD7}" type="presParOf" srcId="{4070B5AA-AE54-4BE1-8684-4EE1C856F59A}" destId="{8A8B2D67-596B-4B1D-B0E8-77E2AA80E4BA}" srcOrd="0" destOrd="0" presId="urn:microsoft.com/office/officeart/2005/8/layout/lProcess3"/>
    <dgm:cxn modelId="{205820AC-8DB7-4BB2-975D-E2B4A0EDEBD4}" type="presParOf" srcId="{FE8B4970-A3E1-4548-8A8C-F1D04C9D4E14}" destId="{75E6568C-0996-4D7B-BE1A-CC82CA0DDD88}" srcOrd="5" destOrd="0" presId="urn:microsoft.com/office/officeart/2005/8/layout/lProcess3"/>
    <dgm:cxn modelId="{1F7DA18D-C3AB-4FE3-89F9-BA6A157378C7}" type="presParOf" srcId="{FE8B4970-A3E1-4548-8A8C-F1D04C9D4E14}" destId="{3BBF5B55-C5E5-406F-B495-0B143FF09FCA}" srcOrd="6" destOrd="0" presId="urn:microsoft.com/office/officeart/2005/8/layout/lProcess3"/>
    <dgm:cxn modelId="{7EF4FA91-DF80-4C86-8FBC-658F7C47D610}" type="presParOf" srcId="{3BBF5B55-C5E5-406F-B495-0B143FF09FCA}" destId="{C25489E8-AC78-4063-BF1C-DCA5DC875913}" srcOrd="0" destOrd="0" presId="urn:microsoft.com/office/officeart/2005/8/layout/lProcess3"/>
    <dgm:cxn modelId="{8847734A-62E8-4FA5-9ECF-83FC070EAF54}" type="presParOf" srcId="{FE8B4970-A3E1-4548-8A8C-F1D04C9D4E14}" destId="{46A441A9-48CB-48ED-B2FF-41EF40A322A8}" srcOrd="7" destOrd="0" presId="urn:microsoft.com/office/officeart/2005/8/layout/lProcess3"/>
    <dgm:cxn modelId="{F0C24B13-4E42-403A-8BB7-D058F891C34B}" type="presParOf" srcId="{FE8B4970-A3E1-4548-8A8C-F1D04C9D4E14}" destId="{8B3B70A7-2142-4771-A0BA-CC52BD92A0CB}" srcOrd="8" destOrd="0" presId="urn:microsoft.com/office/officeart/2005/8/layout/lProcess3"/>
    <dgm:cxn modelId="{CDA0EAC6-6831-4531-9690-4F2153D9DE3B}" type="presParOf" srcId="{8B3B70A7-2142-4771-A0BA-CC52BD92A0CB}" destId="{29E9994A-41AC-4B76-8383-555763BAFCD0}" srcOrd="0" destOrd="0" presId="urn:microsoft.com/office/officeart/2005/8/layout/lProcess3"/>
    <dgm:cxn modelId="{9895A863-7573-4935-AF6D-71EE2FB16AA5}" type="presParOf" srcId="{FE8B4970-A3E1-4548-8A8C-F1D04C9D4E14}" destId="{E456982D-2D96-49F9-9E01-D6C2A4624FC0}" srcOrd="9" destOrd="0" presId="urn:microsoft.com/office/officeart/2005/8/layout/lProcess3"/>
    <dgm:cxn modelId="{6D97AD42-6136-4E22-82E2-D358251365E8}" type="presParOf" srcId="{FE8B4970-A3E1-4548-8A8C-F1D04C9D4E14}" destId="{22278050-3B6D-4486-B135-D033363E8558}" srcOrd="10" destOrd="0" presId="urn:microsoft.com/office/officeart/2005/8/layout/lProcess3"/>
    <dgm:cxn modelId="{04FF24E1-9795-4427-9574-6DA516BC836B}" type="presParOf" srcId="{22278050-3B6D-4486-B135-D033363E8558}" destId="{F595114A-1F18-484E-A9DE-911B9F499835}" srcOrd="0" destOrd="0" presId="urn:microsoft.com/office/officeart/2005/8/layout/lProcess3"/>
  </dgm:cxnLst>
  <dgm:bg>
    <a:solidFill>
      <a:schemeClr val="tx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1CC13-D8E8-4A59-8D9F-B9C61740420C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47B09C-8F84-44C0-9958-44D0B70BD614}">
      <dgm:prSet custT="1"/>
      <dgm:spPr/>
      <dgm:t>
        <a:bodyPr/>
        <a:lstStyle/>
        <a:p>
          <a:pPr rtl="0"/>
          <a:r>
            <a:rPr lang="en-US" sz="32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Chrysophyta</a:t>
          </a:r>
          <a:endParaRPr lang="ru-RU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C76521-7F8A-4CA4-9D82-258FA0BECB72}" type="parTrans" cxnId="{1A13723E-13A4-4320-B9D4-52516D035B97}">
      <dgm:prSet/>
      <dgm:spPr/>
      <dgm:t>
        <a:bodyPr/>
        <a:lstStyle/>
        <a:p>
          <a:endParaRPr lang="ru-RU"/>
        </a:p>
      </dgm:t>
    </dgm:pt>
    <dgm:pt modelId="{ED8AAEFD-16EF-4B2B-905C-487C3E87079E}" type="sibTrans" cxnId="{1A13723E-13A4-4320-B9D4-52516D035B97}">
      <dgm:prSet/>
      <dgm:spPr/>
      <dgm:t>
        <a:bodyPr/>
        <a:lstStyle/>
        <a:p>
          <a:endParaRPr lang="ru-RU"/>
        </a:p>
      </dgm:t>
    </dgm:pt>
    <dgm:pt modelId="{27ADEF18-0133-4780-A6FE-BE7FD55BE675}">
      <dgm:prSet custT="1"/>
      <dgm:spPr/>
      <dgm:t>
        <a:bodyPr/>
        <a:lstStyle/>
        <a:p>
          <a:pPr rtl="0"/>
          <a:r>
            <a:rPr lang="en-US" sz="32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Xanthophyceae</a:t>
          </a:r>
          <a:endParaRPr lang="ru-RU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C2094C-7F75-4C00-A145-E3E4125D9CD8}" type="parTrans" cxnId="{F14D800E-8943-404E-9956-4DA682076E03}">
      <dgm:prSet/>
      <dgm:spPr/>
      <dgm:t>
        <a:bodyPr/>
        <a:lstStyle/>
        <a:p>
          <a:endParaRPr lang="ru-RU"/>
        </a:p>
      </dgm:t>
    </dgm:pt>
    <dgm:pt modelId="{5303BD33-5D00-445E-B9B5-C9841F4BF142}" type="sibTrans" cxnId="{F14D800E-8943-404E-9956-4DA682076E03}">
      <dgm:prSet/>
      <dgm:spPr/>
      <dgm:t>
        <a:bodyPr/>
        <a:lstStyle/>
        <a:p>
          <a:endParaRPr lang="ru-RU"/>
        </a:p>
      </dgm:t>
    </dgm:pt>
    <dgm:pt modelId="{EEFA6BF6-0DDC-4738-AD40-C82D6A3EF5B5}">
      <dgm:prSet custT="1"/>
      <dgm:spPr/>
      <dgm:t>
        <a:bodyPr/>
        <a:lstStyle/>
        <a:p>
          <a:pPr rtl="0"/>
          <a:r>
            <a:rPr lang="en-US" sz="32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Bacillariophyceae</a:t>
          </a:r>
          <a:endParaRPr lang="ru-RU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2AE28-95DC-4AEA-97EE-C4B43ABBCE71}" type="parTrans" cxnId="{6B1F6E10-C1D1-4E09-AD31-513EBB4192D7}">
      <dgm:prSet/>
      <dgm:spPr/>
      <dgm:t>
        <a:bodyPr/>
        <a:lstStyle/>
        <a:p>
          <a:endParaRPr lang="ru-RU"/>
        </a:p>
      </dgm:t>
    </dgm:pt>
    <dgm:pt modelId="{74370C6C-20E0-448E-83A4-B043635A2809}" type="sibTrans" cxnId="{6B1F6E10-C1D1-4E09-AD31-513EBB4192D7}">
      <dgm:prSet/>
      <dgm:spPr/>
      <dgm:t>
        <a:bodyPr/>
        <a:lstStyle/>
        <a:p>
          <a:endParaRPr lang="ru-RU"/>
        </a:p>
      </dgm:t>
    </dgm:pt>
    <dgm:pt modelId="{53878510-3142-4AAF-983C-E15CAEE55E70}">
      <dgm:prSet custT="1"/>
      <dgm:spPr/>
      <dgm:t>
        <a:bodyPr/>
        <a:lstStyle/>
        <a:p>
          <a:pPr rtl="0"/>
          <a:r>
            <a:rPr lang="en-US" sz="32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Phaeophyceae</a:t>
          </a:r>
          <a:endParaRPr lang="ru-RU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A163D0-CCF1-434E-9576-E01AA01976C6}" type="parTrans" cxnId="{660653E5-409E-4AD7-99BB-F2D173A394EC}">
      <dgm:prSet/>
      <dgm:spPr/>
      <dgm:t>
        <a:bodyPr/>
        <a:lstStyle/>
        <a:p>
          <a:endParaRPr lang="ru-RU"/>
        </a:p>
      </dgm:t>
    </dgm:pt>
    <dgm:pt modelId="{8A18B256-36A1-492D-9856-73F79CFA9C40}" type="sibTrans" cxnId="{660653E5-409E-4AD7-99BB-F2D173A394EC}">
      <dgm:prSet/>
      <dgm:spPr/>
      <dgm:t>
        <a:bodyPr/>
        <a:lstStyle/>
        <a:p>
          <a:endParaRPr lang="ru-RU"/>
        </a:p>
      </dgm:t>
    </dgm:pt>
    <dgm:pt modelId="{9FD92B1F-2403-4472-A6EC-5626C979D56D}" type="pres">
      <dgm:prSet presAssocID="{0C41CC13-D8E8-4A59-8D9F-B9C6174042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3FD3ED-41F8-4FFE-8BB8-BB66D9B5741C}" type="pres">
      <dgm:prSet presAssocID="{9D47B09C-8F84-44C0-9958-44D0B70BD614}" presName="horFlow" presStyleCnt="0"/>
      <dgm:spPr/>
    </dgm:pt>
    <dgm:pt modelId="{58677831-384C-4754-B28B-E04B9FB69FE4}" type="pres">
      <dgm:prSet presAssocID="{9D47B09C-8F84-44C0-9958-44D0B70BD614}" presName="bigChev" presStyleLbl="node1" presStyleIdx="0" presStyleCnt="4" custScaleX="152608"/>
      <dgm:spPr/>
      <dgm:t>
        <a:bodyPr/>
        <a:lstStyle/>
        <a:p>
          <a:endParaRPr lang="ru-RU"/>
        </a:p>
      </dgm:t>
    </dgm:pt>
    <dgm:pt modelId="{20765F2D-BF05-4935-9CF5-A87E2E0C1EEA}" type="pres">
      <dgm:prSet presAssocID="{9D47B09C-8F84-44C0-9958-44D0B70BD614}" presName="vSp" presStyleCnt="0"/>
      <dgm:spPr/>
    </dgm:pt>
    <dgm:pt modelId="{7DC16CE4-0BA5-4D0F-B350-BB47A0011DE5}" type="pres">
      <dgm:prSet presAssocID="{27ADEF18-0133-4780-A6FE-BE7FD55BE675}" presName="horFlow" presStyleCnt="0"/>
      <dgm:spPr/>
    </dgm:pt>
    <dgm:pt modelId="{0EFE0E8D-FF89-450D-AE40-F8F9E334F486}" type="pres">
      <dgm:prSet presAssocID="{27ADEF18-0133-4780-A6FE-BE7FD55BE675}" presName="bigChev" presStyleLbl="node1" presStyleIdx="1" presStyleCnt="4" custScaleX="152608"/>
      <dgm:spPr/>
      <dgm:t>
        <a:bodyPr/>
        <a:lstStyle/>
        <a:p>
          <a:endParaRPr lang="ru-RU"/>
        </a:p>
      </dgm:t>
    </dgm:pt>
    <dgm:pt modelId="{10A68DBB-4BA1-4355-9971-CB3B0D532432}" type="pres">
      <dgm:prSet presAssocID="{27ADEF18-0133-4780-A6FE-BE7FD55BE675}" presName="vSp" presStyleCnt="0"/>
      <dgm:spPr/>
    </dgm:pt>
    <dgm:pt modelId="{ED396097-93B1-4FC3-B204-81479199BC29}" type="pres">
      <dgm:prSet presAssocID="{EEFA6BF6-0DDC-4738-AD40-C82D6A3EF5B5}" presName="horFlow" presStyleCnt="0"/>
      <dgm:spPr/>
    </dgm:pt>
    <dgm:pt modelId="{A41D29FD-ACAC-4107-98C9-72343090AF60}" type="pres">
      <dgm:prSet presAssocID="{EEFA6BF6-0DDC-4738-AD40-C82D6A3EF5B5}" presName="bigChev" presStyleLbl="node1" presStyleIdx="2" presStyleCnt="4" custScaleX="152608"/>
      <dgm:spPr/>
      <dgm:t>
        <a:bodyPr/>
        <a:lstStyle/>
        <a:p>
          <a:endParaRPr lang="ru-RU"/>
        </a:p>
      </dgm:t>
    </dgm:pt>
    <dgm:pt modelId="{CCE822E4-D1CC-4615-B4DA-10FB34FFD729}" type="pres">
      <dgm:prSet presAssocID="{EEFA6BF6-0DDC-4738-AD40-C82D6A3EF5B5}" presName="vSp" presStyleCnt="0"/>
      <dgm:spPr/>
    </dgm:pt>
    <dgm:pt modelId="{ABF96A78-9455-4922-A2B0-2D00C3FAF5F8}" type="pres">
      <dgm:prSet presAssocID="{53878510-3142-4AAF-983C-E15CAEE55E70}" presName="horFlow" presStyleCnt="0"/>
      <dgm:spPr/>
    </dgm:pt>
    <dgm:pt modelId="{69585C67-7F3B-4796-AEBF-99E8A6F1AA41}" type="pres">
      <dgm:prSet presAssocID="{53878510-3142-4AAF-983C-E15CAEE55E70}" presName="bigChev" presStyleLbl="node1" presStyleIdx="3" presStyleCnt="4" custScaleX="152608"/>
      <dgm:spPr/>
      <dgm:t>
        <a:bodyPr/>
        <a:lstStyle/>
        <a:p>
          <a:endParaRPr lang="ru-RU"/>
        </a:p>
      </dgm:t>
    </dgm:pt>
  </dgm:ptLst>
  <dgm:cxnLst>
    <dgm:cxn modelId="{660653E5-409E-4AD7-99BB-F2D173A394EC}" srcId="{0C41CC13-D8E8-4A59-8D9F-B9C61740420C}" destId="{53878510-3142-4AAF-983C-E15CAEE55E70}" srcOrd="3" destOrd="0" parTransId="{5EA163D0-CCF1-434E-9576-E01AA01976C6}" sibTransId="{8A18B256-36A1-492D-9856-73F79CFA9C40}"/>
    <dgm:cxn modelId="{C3A9021F-709C-4756-87B0-B03AD8FFC91B}" type="presOf" srcId="{EEFA6BF6-0DDC-4738-AD40-C82D6A3EF5B5}" destId="{A41D29FD-ACAC-4107-98C9-72343090AF60}" srcOrd="0" destOrd="0" presId="urn:microsoft.com/office/officeart/2005/8/layout/lProcess3"/>
    <dgm:cxn modelId="{1A13723E-13A4-4320-B9D4-52516D035B97}" srcId="{0C41CC13-D8E8-4A59-8D9F-B9C61740420C}" destId="{9D47B09C-8F84-44C0-9958-44D0B70BD614}" srcOrd="0" destOrd="0" parTransId="{4DC76521-7F8A-4CA4-9D82-258FA0BECB72}" sibTransId="{ED8AAEFD-16EF-4B2B-905C-487C3E87079E}"/>
    <dgm:cxn modelId="{6B1F6E10-C1D1-4E09-AD31-513EBB4192D7}" srcId="{0C41CC13-D8E8-4A59-8D9F-B9C61740420C}" destId="{EEFA6BF6-0DDC-4738-AD40-C82D6A3EF5B5}" srcOrd="2" destOrd="0" parTransId="{2342AE28-95DC-4AEA-97EE-C4B43ABBCE71}" sibTransId="{74370C6C-20E0-448E-83A4-B043635A2809}"/>
    <dgm:cxn modelId="{75483170-2EC9-4314-9A3B-E5B1BAB73A03}" type="presOf" srcId="{0C41CC13-D8E8-4A59-8D9F-B9C61740420C}" destId="{9FD92B1F-2403-4472-A6EC-5626C979D56D}" srcOrd="0" destOrd="0" presId="urn:microsoft.com/office/officeart/2005/8/layout/lProcess3"/>
    <dgm:cxn modelId="{476BD7F1-A26C-44C5-AFCD-883CE0C0C28C}" type="presOf" srcId="{27ADEF18-0133-4780-A6FE-BE7FD55BE675}" destId="{0EFE0E8D-FF89-450D-AE40-F8F9E334F486}" srcOrd="0" destOrd="0" presId="urn:microsoft.com/office/officeart/2005/8/layout/lProcess3"/>
    <dgm:cxn modelId="{8A53B92E-5261-4CDC-AAA3-1F411EE58132}" type="presOf" srcId="{9D47B09C-8F84-44C0-9958-44D0B70BD614}" destId="{58677831-384C-4754-B28B-E04B9FB69FE4}" srcOrd="0" destOrd="0" presId="urn:microsoft.com/office/officeart/2005/8/layout/lProcess3"/>
    <dgm:cxn modelId="{F14D800E-8943-404E-9956-4DA682076E03}" srcId="{0C41CC13-D8E8-4A59-8D9F-B9C61740420C}" destId="{27ADEF18-0133-4780-A6FE-BE7FD55BE675}" srcOrd="1" destOrd="0" parTransId="{00C2094C-7F75-4C00-A145-E3E4125D9CD8}" sibTransId="{5303BD33-5D00-445E-B9B5-C9841F4BF142}"/>
    <dgm:cxn modelId="{922A8236-B0DD-4D99-BCB8-8F8CCF96E6B0}" type="presOf" srcId="{53878510-3142-4AAF-983C-E15CAEE55E70}" destId="{69585C67-7F3B-4796-AEBF-99E8A6F1AA41}" srcOrd="0" destOrd="0" presId="urn:microsoft.com/office/officeart/2005/8/layout/lProcess3"/>
    <dgm:cxn modelId="{06760FA8-62E3-469A-8C21-94CCBB6803B1}" type="presParOf" srcId="{9FD92B1F-2403-4472-A6EC-5626C979D56D}" destId="{4C3FD3ED-41F8-4FFE-8BB8-BB66D9B5741C}" srcOrd="0" destOrd="0" presId="urn:microsoft.com/office/officeart/2005/8/layout/lProcess3"/>
    <dgm:cxn modelId="{D8771471-F1FA-4201-8FD2-FCC964C2BB31}" type="presParOf" srcId="{4C3FD3ED-41F8-4FFE-8BB8-BB66D9B5741C}" destId="{58677831-384C-4754-B28B-E04B9FB69FE4}" srcOrd="0" destOrd="0" presId="urn:microsoft.com/office/officeart/2005/8/layout/lProcess3"/>
    <dgm:cxn modelId="{D4179628-8768-4EA4-9059-9B84BACADA50}" type="presParOf" srcId="{9FD92B1F-2403-4472-A6EC-5626C979D56D}" destId="{20765F2D-BF05-4935-9CF5-A87E2E0C1EEA}" srcOrd="1" destOrd="0" presId="urn:microsoft.com/office/officeart/2005/8/layout/lProcess3"/>
    <dgm:cxn modelId="{87CF6995-2BB8-413B-B30D-EAF6A9D459F1}" type="presParOf" srcId="{9FD92B1F-2403-4472-A6EC-5626C979D56D}" destId="{7DC16CE4-0BA5-4D0F-B350-BB47A0011DE5}" srcOrd="2" destOrd="0" presId="urn:microsoft.com/office/officeart/2005/8/layout/lProcess3"/>
    <dgm:cxn modelId="{794F0D8F-0640-4EC4-8871-3E25CCCC42C0}" type="presParOf" srcId="{7DC16CE4-0BA5-4D0F-B350-BB47A0011DE5}" destId="{0EFE0E8D-FF89-450D-AE40-F8F9E334F486}" srcOrd="0" destOrd="0" presId="urn:microsoft.com/office/officeart/2005/8/layout/lProcess3"/>
    <dgm:cxn modelId="{2EDA4D4F-571C-4C20-9C50-729C14F15F74}" type="presParOf" srcId="{9FD92B1F-2403-4472-A6EC-5626C979D56D}" destId="{10A68DBB-4BA1-4355-9971-CB3B0D532432}" srcOrd="3" destOrd="0" presId="urn:microsoft.com/office/officeart/2005/8/layout/lProcess3"/>
    <dgm:cxn modelId="{DFE20997-86FB-409D-9A57-A64B19EA4F10}" type="presParOf" srcId="{9FD92B1F-2403-4472-A6EC-5626C979D56D}" destId="{ED396097-93B1-4FC3-B204-81479199BC29}" srcOrd="4" destOrd="0" presId="urn:microsoft.com/office/officeart/2005/8/layout/lProcess3"/>
    <dgm:cxn modelId="{76A753F9-6B54-4014-87BF-F07BE7108936}" type="presParOf" srcId="{ED396097-93B1-4FC3-B204-81479199BC29}" destId="{A41D29FD-ACAC-4107-98C9-72343090AF60}" srcOrd="0" destOrd="0" presId="urn:microsoft.com/office/officeart/2005/8/layout/lProcess3"/>
    <dgm:cxn modelId="{F2A3F184-7607-4717-A352-15D36216C8E0}" type="presParOf" srcId="{9FD92B1F-2403-4472-A6EC-5626C979D56D}" destId="{CCE822E4-D1CC-4615-B4DA-10FB34FFD729}" srcOrd="5" destOrd="0" presId="urn:microsoft.com/office/officeart/2005/8/layout/lProcess3"/>
    <dgm:cxn modelId="{FF7C020C-DC10-4231-B030-745CA1D9ECE8}" type="presParOf" srcId="{9FD92B1F-2403-4472-A6EC-5626C979D56D}" destId="{ABF96A78-9455-4922-A2B0-2D00C3FAF5F8}" srcOrd="6" destOrd="0" presId="urn:microsoft.com/office/officeart/2005/8/layout/lProcess3"/>
    <dgm:cxn modelId="{42338159-7DB4-4A7C-8C54-4BFB4EE4C08E}" type="presParOf" srcId="{ABF96A78-9455-4922-A2B0-2D00C3FAF5F8}" destId="{69585C67-7F3B-4796-AEBF-99E8A6F1AA41}" srcOrd="0" destOrd="0" presId="urn:microsoft.com/office/officeart/2005/8/layout/lProcess3"/>
  </dgm:cxnLst>
  <dgm:bg>
    <a:solidFill>
      <a:schemeClr val="tx2">
        <a:lumMod val="1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230A1-DA2C-46B1-8E4C-4518FEB30DA0}">
      <dsp:nvSpPr>
        <dsp:cNvPr id="0" name=""/>
        <dsp:cNvSpPr/>
      </dsp:nvSpPr>
      <dsp:spPr>
        <a:xfrm>
          <a:off x="0" y="1682"/>
          <a:ext cx="8568952" cy="618089"/>
        </a:xfrm>
        <a:prstGeom prst="roundRect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на основе первичных и вторичных </a:t>
          </a:r>
          <a:r>
            <a:rPr lang="ru-RU" sz="2400" kern="1200" dirty="0" err="1" smtClean="0">
              <a:solidFill>
                <a:schemeClr val="bg1"/>
              </a:solidFill>
            </a:rPr>
            <a:t>эндосимбионтов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0173" y="31855"/>
        <a:ext cx="8508606" cy="557743"/>
      </dsp:txXfrm>
    </dsp:sp>
    <dsp:sp modelId="{03720D5B-86F1-486F-A481-DECAEE961850}">
      <dsp:nvSpPr>
        <dsp:cNvPr id="0" name=""/>
        <dsp:cNvSpPr/>
      </dsp:nvSpPr>
      <dsp:spPr>
        <a:xfrm>
          <a:off x="0" y="606105"/>
          <a:ext cx="8568952" cy="61808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по анализу структуры 16S </a:t>
          </a:r>
          <a:r>
            <a:rPr lang="ru-RU" sz="2400" kern="1200" dirty="0" err="1" smtClean="0">
              <a:solidFill>
                <a:schemeClr val="bg1"/>
              </a:solidFill>
            </a:rPr>
            <a:t>рРНК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ru-RU" sz="2400" kern="1200" dirty="0" err="1" smtClean="0">
              <a:solidFill>
                <a:schemeClr val="bg1"/>
              </a:solidFill>
            </a:rPr>
            <a:t>пластидного</a:t>
          </a:r>
          <a:r>
            <a:rPr lang="ru-RU" sz="2400" kern="1200" dirty="0" smtClean="0">
              <a:solidFill>
                <a:schemeClr val="bg1"/>
              </a:solidFill>
            </a:rPr>
            <a:t> генома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0173" y="636278"/>
        <a:ext cx="8508606" cy="557743"/>
      </dsp:txXfrm>
    </dsp:sp>
    <dsp:sp modelId="{ADD39A4F-B59C-4101-8F36-049F9D4579A1}">
      <dsp:nvSpPr>
        <dsp:cNvPr id="0" name=""/>
        <dsp:cNvSpPr/>
      </dsp:nvSpPr>
      <dsp:spPr>
        <a:xfrm>
          <a:off x="0" y="1264721"/>
          <a:ext cx="8568952" cy="61808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по особенностям строения жгутиков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0173" y="1294894"/>
        <a:ext cx="8508606" cy="557743"/>
      </dsp:txXfrm>
    </dsp:sp>
    <dsp:sp modelId="{5788BC07-30E7-4A08-8DAE-9B0B830A21C8}">
      <dsp:nvSpPr>
        <dsp:cNvPr id="0" name=""/>
        <dsp:cNvSpPr/>
      </dsp:nvSpPr>
      <dsp:spPr>
        <a:xfrm>
          <a:off x="0" y="1887000"/>
          <a:ext cx="8568952" cy="61808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 два домена </a:t>
          </a:r>
          <a:r>
            <a:rPr lang="ru-RU" sz="2000" kern="1200" dirty="0" smtClean="0">
              <a:solidFill>
                <a:schemeClr val="bg1"/>
              </a:solidFill>
            </a:rPr>
            <a:t>(бактерии и эукариоты) и </a:t>
          </a:r>
          <a:r>
            <a:rPr lang="ru-RU" sz="2400" kern="1200" dirty="0" smtClean="0">
              <a:solidFill>
                <a:schemeClr val="bg1"/>
              </a:solidFill>
            </a:rPr>
            <a:t>10 отделов </a:t>
          </a:r>
          <a:r>
            <a:rPr lang="ru-RU" sz="2000" kern="1200" dirty="0" smtClean="0">
              <a:solidFill>
                <a:schemeClr val="bg1"/>
              </a:solidFill>
            </a:rPr>
            <a:t>(2 представляют прокариоты, 8 эукариоты)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0173" y="1917173"/>
        <a:ext cx="8508606" cy="557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1D423-86B6-4CAA-9F3D-192D603F086C}">
      <dsp:nvSpPr>
        <dsp:cNvPr id="0" name=""/>
        <dsp:cNvSpPr/>
      </dsp:nvSpPr>
      <dsp:spPr>
        <a:xfrm>
          <a:off x="0" y="464"/>
          <a:ext cx="4248472" cy="794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родов 600, около 4000 видов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8804" y="39268"/>
        <a:ext cx="4170864" cy="717291"/>
      </dsp:txXfrm>
    </dsp:sp>
    <dsp:sp modelId="{82098E44-1E3A-433D-BD4E-52F6315A3403}">
      <dsp:nvSpPr>
        <dsp:cNvPr id="0" name=""/>
        <dsp:cNvSpPr/>
      </dsp:nvSpPr>
      <dsp:spPr>
        <a:xfrm>
          <a:off x="0" y="806205"/>
          <a:ext cx="4248472" cy="794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возраст – около 550 </a:t>
          </a:r>
          <a:r>
            <a:rPr lang="ru-RU" sz="2000" kern="1200" dirty="0" err="1" smtClean="0">
              <a:solidFill>
                <a:schemeClr val="bg1"/>
              </a:solidFill>
            </a:rPr>
            <a:t>млн.лет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8804" y="845009"/>
        <a:ext cx="4170864" cy="717291"/>
      </dsp:txXfrm>
    </dsp:sp>
    <dsp:sp modelId="{989BC809-768E-429A-80B3-D625405380EA}">
      <dsp:nvSpPr>
        <dsp:cNvPr id="0" name=""/>
        <dsp:cNvSpPr/>
      </dsp:nvSpPr>
      <dsp:spPr>
        <a:xfrm>
          <a:off x="0" y="1606012"/>
          <a:ext cx="4248472" cy="794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многоклеточные морские водоросли, реже одноклеточные и пластинчатые формы;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8804" y="1644816"/>
        <a:ext cx="4170864" cy="717291"/>
      </dsp:txXfrm>
    </dsp:sp>
    <dsp:sp modelId="{84ABBDBB-51C8-4AF0-BACA-5D832448870F}">
      <dsp:nvSpPr>
        <dsp:cNvPr id="0" name=""/>
        <dsp:cNvSpPr/>
      </dsp:nvSpPr>
      <dsp:spPr>
        <a:xfrm>
          <a:off x="0" y="2417689"/>
          <a:ext cx="4248472" cy="794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структура таллома- </a:t>
          </a:r>
          <a:r>
            <a:rPr lang="ru-RU" sz="2000" kern="1200" dirty="0" err="1" smtClean="0">
              <a:solidFill>
                <a:schemeClr val="bg1"/>
              </a:solidFill>
            </a:rPr>
            <a:t>гетеротрихальный</a:t>
          </a:r>
          <a:r>
            <a:rPr lang="ru-RU" sz="2000" kern="1200" dirty="0" smtClean="0">
              <a:solidFill>
                <a:schemeClr val="bg1"/>
              </a:solidFill>
            </a:rPr>
            <a:t>, </a:t>
          </a:r>
          <a:r>
            <a:rPr lang="ru-RU" sz="2000" kern="1200" dirty="0" err="1" smtClean="0">
              <a:solidFill>
                <a:schemeClr val="bg1"/>
              </a:solidFill>
            </a:rPr>
            <a:t>коккоидный</a:t>
          </a:r>
          <a:r>
            <a:rPr lang="ru-RU" sz="2000" kern="1200" dirty="0" smtClean="0">
              <a:solidFill>
                <a:schemeClr val="bg1"/>
              </a:solidFill>
            </a:rPr>
            <a:t>, </a:t>
          </a:r>
          <a:r>
            <a:rPr lang="ru-RU" sz="2000" kern="1200" dirty="0" err="1" smtClean="0">
              <a:solidFill>
                <a:schemeClr val="bg1"/>
              </a:solidFill>
            </a:rPr>
            <a:t>псевдопаренхиматозный</a:t>
          </a:r>
          <a:endParaRPr lang="ru-RU" sz="500" kern="1200" dirty="0">
            <a:solidFill>
              <a:schemeClr val="bg1"/>
            </a:solidFill>
          </a:endParaRPr>
        </a:p>
      </dsp:txBody>
      <dsp:txXfrm>
        <a:off x="38804" y="2456493"/>
        <a:ext cx="4170864" cy="717291"/>
      </dsp:txXfrm>
    </dsp:sp>
    <dsp:sp modelId="{211ED611-3760-4D22-861A-B682541152F2}">
      <dsp:nvSpPr>
        <dsp:cNvPr id="0" name=""/>
        <dsp:cNvSpPr/>
      </dsp:nvSpPr>
      <dsp:spPr>
        <a:xfrm>
          <a:off x="0" y="3223431"/>
          <a:ext cx="4248472" cy="794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bg1"/>
              </a:solidFill>
            </a:rPr>
            <a:t>размеры – от нескольких см до метра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8804" y="3262235"/>
        <a:ext cx="4170864" cy="717291"/>
      </dsp:txXfrm>
    </dsp:sp>
    <dsp:sp modelId="{8B1CEA20-2321-44C3-B31E-B5DCACA1A32E}">
      <dsp:nvSpPr>
        <dsp:cNvPr id="0" name=""/>
        <dsp:cNvSpPr/>
      </dsp:nvSpPr>
      <dsp:spPr>
        <a:xfrm>
          <a:off x="0" y="4029173"/>
          <a:ext cx="4248472" cy="794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bg1"/>
              </a:solidFill>
            </a:rPr>
            <a:t>окраска -от малиново-красной до голубовато-стальной</a:t>
          </a:r>
          <a:endParaRPr lang="ru-RU" sz="2000" kern="1200" dirty="0"/>
        </a:p>
      </dsp:txBody>
      <dsp:txXfrm>
        <a:off x="38804" y="4067977"/>
        <a:ext cx="4170864" cy="717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5F248-E246-4D43-9E77-7D56900F81D3}">
      <dsp:nvSpPr>
        <dsp:cNvPr id="0" name=""/>
        <dsp:cNvSpPr/>
      </dsp:nvSpPr>
      <dsp:spPr>
        <a:xfrm>
          <a:off x="0" y="255070"/>
          <a:ext cx="5142127" cy="86974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Клеточная стенка – гемицеллюлозная; пектиновая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34871" y="255070"/>
        <a:ext cx="4272386" cy="869741"/>
      </dsp:txXfrm>
    </dsp:sp>
    <dsp:sp modelId="{E051E2FB-3B71-4CD3-8552-1C86AC04454A}">
      <dsp:nvSpPr>
        <dsp:cNvPr id="0" name=""/>
        <dsp:cNvSpPr/>
      </dsp:nvSpPr>
      <dsp:spPr>
        <a:xfrm>
          <a:off x="0" y="1246575"/>
          <a:ext cx="5136191" cy="869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Пигменты: хлорофиллы </a:t>
          </a:r>
          <a:r>
            <a:rPr lang="en-US" sz="2000" kern="1200" dirty="0" smtClean="0">
              <a:solidFill>
                <a:schemeClr val="bg1"/>
              </a:solidFill>
            </a:rPr>
            <a:t>a</a:t>
          </a:r>
          <a:r>
            <a:rPr lang="ru-RU" sz="2000" kern="1200" dirty="0" smtClean="0">
              <a:solidFill>
                <a:schemeClr val="bg1"/>
              </a:solidFill>
            </a:rPr>
            <a:t> и </a:t>
          </a:r>
          <a:r>
            <a:rPr lang="en-US" sz="2000" kern="1200" dirty="0" smtClean="0">
              <a:solidFill>
                <a:schemeClr val="bg1"/>
              </a:solidFill>
            </a:rPr>
            <a:t>d</a:t>
          </a:r>
          <a:r>
            <a:rPr lang="ru-RU" sz="2000" kern="1200" dirty="0" smtClean="0">
              <a:solidFill>
                <a:schemeClr val="bg1"/>
              </a:solidFill>
            </a:rPr>
            <a:t>, </a:t>
          </a:r>
          <a:r>
            <a:rPr lang="ru-RU" sz="2000" kern="1200" dirty="0" err="1" smtClean="0">
              <a:solidFill>
                <a:schemeClr val="bg1"/>
              </a:solidFill>
            </a:rPr>
            <a:t>каротиноиды</a:t>
          </a:r>
          <a:r>
            <a:rPr lang="ru-RU" sz="2000" kern="1200" dirty="0" smtClean="0">
              <a:solidFill>
                <a:schemeClr val="bg1"/>
              </a:solidFill>
            </a:rPr>
            <a:t>, </a:t>
          </a:r>
          <a:r>
            <a:rPr lang="ru-RU" sz="2000" kern="1200" dirty="0" err="1" smtClean="0">
              <a:solidFill>
                <a:schemeClr val="bg1"/>
              </a:solidFill>
            </a:rPr>
            <a:t>фикобилины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34871" y="1246575"/>
        <a:ext cx="4266450" cy="869741"/>
      </dsp:txXfrm>
    </dsp:sp>
    <dsp:sp modelId="{8A8B2D67-596B-4B1D-B0E8-77E2AA80E4BA}">
      <dsp:nvSpPr>
        <dsp:cNvPr id="0" name=""/>
        <dsp:cNvSpPr/>
      </dsp:nvSpPr>
      <dsp:spPr>
        <a:xfrm>
          <a:off x="0" y="2238080"/>
          <a:ext cx="5130277" cy="869741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Запасной полисахарид- </a:t>
          </a:r>
          <a:r>
            <a:rPr lang="ru-RU" sz="2000" kern="1200" dirty="0" err="1" smtClean="0">
              <a:solidFill>
                <a:schemeClr val="bg1"/>
              </a:solidFill>
            </a:rPr>
            <a:t>багрянковый</a:t>
          </a:r>
          <a:r>
            <a:rPr lang="ru-RU" sz="2000" kern="1200" dirty="0" smtClean="0">
              <a:solidFill>
                <a:schemeClr val="bg1"/>
              </a:solidFill>
            </a:rPr>
            <a:t> крахмал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34871" y="2238080"/>
        <a:ext cx="4260536" cy="869741"/>
      </dsp:txXfrm>
    </dsp:sp>
    <dsp:sp modelId="{C25489E8-AC78-4063-BF1C-DCA5DC875913}">
      <dsp:nvSpPr>
        <dsp:cNvPr id="0" name=""/>
        <dsp:cNvSpPr/>
      </dsp:nvSpPr>
      <dsp:spPr>
        <a:xfrm>
          <a:off x="0" y="3211330"/>
          <a:ext cx="5148063" cy="869741"/>
        </a:xfrm>
        <a:prstGeom prst="chevron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Хлоропласт окружен двойной мембраной, </a:t>
          </a:r>
          <a:r>
            <a:rPr lang="ru-RU" sz="2000" kern="1200" dirty="0" err="1" smtClean="0">
              <a:solidFill>
                <a:schemeClr val="bg1"/>
              </a:solidFill>
            </a:rPr>
            <a:t>тилакоиды</a:t>
          </a:r>
          <a:r>
            <a:rPr lang="ru-RU" sz="2000" kern="1200" dirty="0" smtClean="0">
              <a:solidFill>
                <a:schemeClr val="bg1"/>
              </a:solidFill>
            </a:rPr>
            <a:t> не сгруппированы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34871" y="3211330"/>
        <a:ext cx="4278322" cy="869741"/>
      </dsp:txXfrm>
    </dsp:sp>
    <dsp:sp modelId="{29E9994A-41AC-4B76-8383-555763BAFCD0}">
      <dsp:nvSpPr>
        <dsp:cNvPr id="0" name=""/>
        <dsp:cNvSpPr/>
      </dsp:nvSpPr>
      <dsp:spPr>
        <a:xfrm>
          <a:off x="0" y="4149085"/>
          <a:ext cx="5148063" cy="726529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bg1"/>
              </a:solidFill>
            </a:rPr>
            <a:t>Споры и гаметы лишены жгутиков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363265" y="4149085"/>
        <a:ext cx="4421534" cy="726529"/>
      </dsp:txXfrm>
    </dsp:sp>
    <dsp:sp modelId="{F595114A-1F18-484E-A9DE-911B9F499835}">
      <dsp:nvSpPr>
        <dsp:cNvPr id="0" name=""/>
        <dsp:cNvSpPr/>
      </dsp:nvSpPr>
      <dsp:spPr>
        <a:xfrm>
          <a:off x="0" y="5069384"/>
          <a:ext cx="5148063" cy="1416912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chemeClr val="bg1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bg1"/>
              </a:solidFill>
            </a:rPr>
            <a:t>Цикл развития включает  3стадии: </a:t>
          </a:r>
          <a:r>
            <a:rPr lang="ru-RU" sz="2000" kern="1200" dirty="0" err="1" smtClean="0">
              <a:solidFill>
                <a:schemeClr val="bg1"/>
              </a:solidFill>
            </a:rPr>
            <a:t>карпоспорофит</a:t>
          </a:r>
          <a:r>
            <a:rPr lang="ru-RU" sz="2000" kern="1200" dirty="0" smtClean="0">
              <a:solidFill>
                <a:schemeClr val="bg1"/>
              </a:solidFill>
            </a:rPr>
            <a:t> (2</a:t>
          </a:r>
          <a:r>
            <a:rPr lang="en-US" sz="2000" kern="1200" dirty="0" smtClean="0">
              <a:solidFill>
                <a:schemeClr val="bg1"/>
              </a:solidFill>
            </a:rPr>
            <a:t>n</a:t>
          </a:r>
          <a:r>
            <a:rPr lang="ru-RU" sz="2000" kern="1200" dirty="0" smtClean="0">
              <a:solidFill>
                <a:schemeClr val="bg1"/>
              </a:solidFill>
            </a:rPr>
            <a:t>)   →</a:t>
          </a:r>
          <a:r>
            <a:rPr lang="ru-RU" sz="2000" kern="1200" dirty="0" err="1" smtClean="0">
              <a:solidFill>
                <a:schemeClr val="bg1"/>
              </a:solidFill>
            </a:rPr>
            <a:t>тетраспорофит</a:t>
          </a:r>
          <a:r>
            <a:rPr lang="ru-RU" sz="2000" kern="1200" dirty="0" smtClean="0">
              <a:solidFill>
                <a:schemeClr val="bg1"/>
              </a:solidFill>
            </a:rPr>
            <a:t> (2</a:t>
          </a:r>
          <a:r>
            <a:rPr lang="en-US" sz="2000" kern="1200" dirty="0" smtClean="0">
              <a:solidFill>
                <a:schemeClr val="bg1"/>
              </a:solidFill>
            </a:rPr>
            <a:t>n</a:t>
          </a:r>
          <a:r>
            <a:rPr lang="ru-RU" sz="2000" kern="1200" dirty="0" smtClean="0">
              <a:solidFill>
                <a:schemeClr val="bg1"/>
              </a:solidFill>
            </a:rPr>
            <a:t>) </a:t>
          </a:r>
          <a:r>
            <a:rPr lang="en-US" sz="2000" u="sng" kern="1200" dirty="0" smtClean="0">
              <a:solidFill>
                <a:schemeClr val="bg1"/>
              </a:solidFill>
            </a:rPr>
            <a:t>R</a:t>
          </a:r>
          <a:r>
            <a:rPr lang="ru-RU" sz="2000" u="sng" kern="1200" dirty="0" smtClean="0">
              <a:solidFill>
                <a:schemeClr val="bg1"/>
              </a:solidFill>
            </a:rPr>
            <a:t>!</a:t>
          </a:r>
          <a:r>
            <a:rPr lang="ru-RU" sz="2000" kern="1200" dirty="0" smtClean="0">
              <a:solidFill>
                <a:schemeClr val="bg1"/>
              </a:solidFill>
            </a:rPr>
            <a:t>_ →гаметофит(</a:t>
          </a:r>
          <a:r>
            <a:rPr lang="en-US" sz="2000" kern="1200" dirty="0" smtClean="0">
              <a:solidFill>
                <a:schemeClr val="bg1"/>
              </a:solidFill>
            </a:rPr>
            <a:t>n</a:t>
          </a:r>
          <a:r>
            <a:rPr lang="ru-RU" sz="2000" kern="1200" dirty="0" smtClean="0">
              <a:solidFill>
                <a:schemeClr val="bg1"/>
              </a:solidFill>
            </a:rPr>
            <a:t>) </a:t>
          </a:r>
        </a:p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08456" y="5069384"/>
        <a:ext cx="3731151" cy="1416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77831-384C-4754-B28B-E04B9FB69FE4}">
      <dsp:nvSpPr>
        <dsp:cNvPr id="0" name=""/>
        <dsp:cNvSpPr/>
      </dsp:nvSpPr>
      <dsp:spPr>
        <a:xfrm>
          <a:off x="0" y="2219"/>
          <a:ext cx="4571998" cy="11983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Chrysophyta</a:t>
          </a:r>
          <a:endParaRPr lang="ru-RU" sz="3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182" y="2219"/>
        <a:ext cx="3373634" cy="1198364"/>
      </dsp:txXfrm>
    </dsp:sp>
    <dsp:sp modelId="{0EFE0E8D-FF89-450D-AE40-F8F9E334F486}">
      <dsp:nvSpPr>
        <dsp:cNvPr id="0" name=""/>
        <dsp:cNvSpPr/>
      </dsp:nvSpPr>
      <dsp:spPr>
        <a:xfrm>
          <a:off x="0" y="1368354"/>
          <a:ext cx="4571998" cy="1198364"/>
        </a:xfrm>
        <a:prstGeom prst="chevron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Xanthophyceae</a:t>
          </a:r>
          <a:endParaRPr lang="ru-RU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182" y="1368354"/>
        <a:ext cx="3373634" cy="1198364"/>
      </dsp:txXfrm>
    </dsp:sp>
    <dsp:sp modelId="{A41D29FD-ACAC-4107-98C9-72343090AF60}">
      <dsp:nvSpPr>
        <dsp:cNvPr id="0" name=""/>
        <dsp:cNvSpPr/>
      </dsp:nvSpPr>
      <dsp:spPr>
        <a:xfrm>
          <a:off x="0" y="2734489"/>
          <a:ext cx="4571998" cy="1198364"/>
        </a:xfrm>
        <a:prstGeom prst="chevron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Bacillariophyceae</a:t>
          </a:r>
          <a:endParaRPr lang="ru-RU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182" y="2734489"/>
        <a:ext cx="3373634" cy="1198364"/>
      </dsp:txXfrm>
    </dsp:sp>
    <dsp:sp modelId="{69585C67-7F3B-4796-AEBF-99E8A6F1AA41}">
      <dsp:nvSpPr>
        <dsp:cNvPr id="0" name=""/>
        <dsp:cNvSpPr/>
      </dsp:nvSpPr>
      <dsp:spPr>
        <a:xfrm>
          <a:off x="0" y="4100624"/>
          <a:ext cx="4571998" cy="1198364"/>
        </a:xfrm>
        <a:prstGeom prst="chevr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Phaeophyceae</a:t>
          </a:r>
          <a:endParaRPr lang="ru-RU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182" y="4100624"/>
        <a:ext cx="3373634" cy="1198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1D3C5-9A15-4C71-B4E7-6081BA6BFEC7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EEA3-09FE-4052-8302-2B9F50372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658615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Систематика в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одорослей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Лекция 3</a:t>
            </a: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Дисциплина – Ботаника 2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86427"/>
            <a:ext cx="3456384" cy="26732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5803"/>
            <a:ext cx="3632334" cy="245713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619410" cy="23762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251520" y="4682419"/>
            <a:ext cx="4536503" cy="13261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solidFill>
                  <a:schemeClr val="bg1"/>
                </a:solidFill>
                <a:ea typeface="Calibri"/>
                <a:cs typeface="Times New Roman"/>
              </a:rPr>
              <a:t>Цитоархетектоника</a:t>
            </a:r>
            <a:r>
              <a:rPr lang="ru-RU" sz="3600" b="1" dirty="0">
                <a:solidFill>
                  <a:schemeClr val="bg1"/>
                </a:solidFill>
                <a:ea typeface="Calibri"/>
                <a:cs typeface="Times New Roman"/>
              </a:rPr>
              <a:t> диатомей</a:t>
            </a:r>
            <a:endParaRPr lang="ru-RU" sz="3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3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8" y="97270"/>
            <a:ext cx="4716016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Отдел </a:t>
            </a:r>
            <a:r>
              <a:rPr lang="en-US" b="1" i="1" dirty="0" err="1">
                <a:latin typeface="+mn-lt"/>
              </a:rPr>
              <a:t>Dinophyta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4392488" cy="52629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latin typeface="TimesNewRoman"/>
              </a:rPr>
              <a:t>пигменты: хлорофилл </a:t>
            </a:r>
            <a:r>
              <a:rPr lang="ru-RU" sz="2400" i="1" dirty="0">
                <a:latin typeface="TimesNewRoman,Italic"/>
              </a:rPr>
              <a:t>а </a:t>
            </a:r>
            <a:r>
              <a:rPr lang="ru-RU" sz="2400" dirty="0">
                <a:latin typeface="TimesNewRoman"/>
              </a:rPr>
              <a:t>и хлорофилл </a:t>
            </a:r>
            <a:r>
              <a:rPr lang="ru-RU" sz="2400" i="1" dirty="0">
                <a:latin typeface="TimesNewRoman,Italic"/>
              </a:rPr>
              <a:t>с</a:t>
            </a:r>
            <a:r>
              <a:rPr lang="ru-RU" sz="2400" dirty="0"/>
              <a:t>, ß-</a:t>
            </a:r>
            <a:r>
              <a:rPr lang="ru-RU" sz="2400" dirty="0">
                <a:latin typeface="TimesNewRoman"/>
              </a:rPr>
              <a:t>каротин, </a:t>
            </a:r>
            <a:r>
              <a:rPr lang="ru-RU" sz="2400" dirty="0" smtClean="0">
                <a:latin typeface="TimesNewRoman"/>
              </a:rPr>
              <a:t>ксантофиллы</a:t>
            </a:r>
            <a:r>
              <a:rPr lang="ru-RU" sz="2400" dirty="0">
                <a:latin typeface="TimesNewRoman"/>
              </a:rPr>
              <a:t>, </a:t>
            </a:r>
            <a:r>
              <a:rPr lang="ru-RU" sz="2400" dirty="0" err="1" smtClean="0">
                <a:latin typeface="TimesNewRoman"/>
              </a:rPr>
              <a:t>перидинин</a:t>
            </a:r>
            <a:endParaRPr lang="ru-RU" sz="2400" dirty="0" smtClean="0">
              <a:latin typeface="TimesNewRoman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NewRoman"/>
              </a:rPr>
              <a:t>хлоропласт </a:t>
            </a:r>
            <a:r>
              <a:rPr lang="ru-RU" sz="2400" dirty="0">
                <a:latin typeface="TimesNewRoman"/>
              </a:rPr>
              <a:t>окружен тройной </a:t>
            </a:r>
            <a:r>
              <a:rPr lang="ru-RU" sz="2400" dirty="0" smtClean="0">
                <a:latin typeface="TimesNewRoman"/>
              </a:rPr>
              <a:t>мембраной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err="1" smtClean="0">
                <a:latin typeface="TimesNewRoman"/>
              </a:rPr>
              <a:t>тила</a:t>
            </a:r>
            <a:r>
              <a:rPr lang="ru-RU" sz="2400" dirty="0" err="1" smtClean="0"/>
              <a:t>коиды</a:t>
            </a:r>
            <a:r>
              <a:rPr lang="ru-RU" sz="2400" dirty="0" smtClean="0"/>
              <a:t> </a:t>
            </a:r>
            <a:r>
              <a:rPr lang="ru-RU" sz="2400" dirty="0"/>
              <a:t>сгруппированы в группы по </a:t>
            </a:r>
            <a:r>
              <a:rPr lang="ru-RU" sz="2400" dirty="0" smtClean="0"/>
              <a:t>трое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клеточные </a:t>
            </a:r>
            <a:r>
              <a:rPr lang="ru-RU" sz="2400" dirty="0"/>
              <a:t>стенки – из целлюлозы с</a:t>
            </a:r>
          </a:p>
          <a:p>
            <a:r>
              <a:rPr lang="ru-RU" sz="2400" dirty="0"/>
              <a:t>включением </a:t>
            </a:r>
            <a:r>
              <a:rPr lang="ru-RU" sz="2400" dirty="0" err="1" smtClean="0"/>
              <a:t>спорополленина</a:t>
            </a:r>
            <a:endParaRPr lang="ru-RU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запасные </a:t>
            </a:r>
            <a:r>
              <a:rPr lang="ru-RU" sz="2400" dirty="0"/>
              <a:t>вещества – крахмал, </a:t>
            </a:r>
            <a:r>
              <a:rPr lang="ru-RU" sz="2400" dirty="0" smtClean="0"/>
              <a:t>масла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жгутики локализованы </a:t>
            </a:r>
            <a:r>
              <a:rPr lang="ru-RU" sz="2400" dirty="0"/>
              <a:t>в бороздках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564904"/>
            <a:ext cx="3528392" cy="5170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>
                <a:ea typeface="Calibri"/>
                <a:cs typeface="Times New Roman"/>
              </a:rPr>
              <a:t>Церациум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4153" y="6135804"/>
            <a:ext cx="2838208" cy="5170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err="1">
                <a:ea typeface="Calibri"/>
                <a:cs typeface="Times New Roman"/>
              </a:rPr>
              <a:t>Перидиниум</a:t>
            </a:r>
            <a:r>
              <a:rPr lang="ru-RU" sz="2400" b="1" i="1" dirty="0">
                <a:ea typeface="Calibri"/>
                <a:cs typeface="Times New Roman"/>
              </a:rPr>
              <a:t> </a:t>
            </a:r>
            <a:endParaRPr lang="ru-RU" sz="24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52" y="116632"/>
            <a:ext cx="3558288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528392" cy="28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71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Отдел </a:t>
            </a:r>
            <a:r>
              <a:rPr lang="en-US" b="1" i="1" dirty="0" err="1">
                <a:latin typeface="+mn-lt"/>
              </a:rPr>
              <a:t>Pyrmnesiophyta</a:t>
            </a:r>
            <a:r>
              <a:rPr lang="en-US" b="1" i="1" dirty="0">
                <a:latin typeface="+mn-lt"/>
              </a:rPr>
              <a:t> (</a:t>
            </a:r>
            <a:r>
              <a:rPr lang="en-US" b="1" i="1" dirty="0" err="1">
                <a:latin typeface="+mn-lt"/>
              </a:rPr>
              <a:t>Haptophyta</a:t>
            </a:r>
            <a:r>
              <a:rPr lang="en-US" b="1" i="1" dirty="0" smtClean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568952" cy="48320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NewRoman"/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пигменты</a:t>
            </a:r>
            <a:r>
              <a:rPr lang="ru-RU" sz="2800" dirty="0">
                <a:solidFill>
                  <a:schemeClr val="bg1"/>
                </a:solidFill>
              </a:rPr>
              <a:t>: хлорофилл </a:t>
            </a:r>
            <a:r>
              <a:rPr lang="ru-RU" sz="2800" i="1" dirty="0">
                <a:solidFill>
                  <a:schemeClr val="bg1"/>
                </a:solidFill>
              </a:rPr>
              <a:t>а </a:t>
            </a:r>
            <a:r>
              <a:rPr lang="ru-RU" sz="2800" dirty="0">
                <a:solidFill>
                  <a:schemeClr val="bg1"/>
                </a:solidFill>
              </a:rPr>
              <a:t>и хлорофилл </a:t>
            </a:r>
            <a:r>
              <a:rPr lang="ru-RU" sz="2800" i="1" dirty="0">
                <a:solidFill>
                  <a:schemeClr val="bg1"/>
                </a:solidFill>
              </a:rPr>
              <a:t>с</a:t>
            </a:r>
            <a:r>
              <a:rPr lang="ru-RU" sz="2800" dirty="0">
                <a:solidFill>
                  <a:schemeClr val="bg1"/>
                </a:solidFill>
              </a:rPr>
              <a:t>, ß-каротин, ксантофиллы (</a:t>
            </a:r>
            <a:r>
              <a:rPr lang="ru-RU" sz="2800" dirty="0" err="1" smtClean="0">
                <a:solidFill>
                  <a:schemeClr val="bg1"/>
                </a:solidFill>
              </a:rPr>
              <a:t>фукоксантин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фукоксантан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	хлоропласт </a:t>
            </a:r>
            <a:r>
              <a:rPr lang="ru-RU" sz="2800" dirty="0">
                <a:solidFill>
                  <a:schemeClr val="bg1"/>
                </a:solidFill>
              </a:rPr>
              <a:t>окружен двойной мембраной и </a:t>
            </a:r>
            <a:r>
              <a:rPr lang="ru-RU" sz="2800" dirty="0" smtClean="0">
                <a:solidFill>
                  <a:schemeClr val="bg1"/>
                </a:solidFill>
              </a:rPr>
              <a:t>двумя слоями </a:t>
            </a:r>
            <a:r>
              <a:rPr lang="ru-RU" sz="2800" dirty="0">
                <a:solidFill>
                  <a:schemeClr val="bg1"/>
                </a:solidFill>
              </a:rPr>
              <a:t>ЭПР, объединяющими хлоропласт и </a:t>
            </a:r>
            <a:r>
              <a:rPr lang="ru-RU" sz="2800" dirty="0" smtClean="0">
                <a:solidFill>
                  <a:schemeClr val="bg1"/>
                </a:solidFill>
              </a:rPr>
              <a:t>ядро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тилакоиды</a:t>
            </a:r>
            <a:r>
              <a:rPr lang="ru-RU" sz="2800" dirty="0" smtClean="0">
                <a:solidFill>
                  <a:schemeClr val="bg1"/>
                </a:solidFill>
              </a:rPr>
              <a:t> сгруппированы </a:t>
            </a:r>
            <a:r>
              <a:rPr lang="ru-RU" sz="2800" dirty="0">
                <a:solidFill>
                  <a:schemeClr val="bg1"/>
                </a:solidFill>
              </a:rPr>
              <a:t>в группы по трое, опоясывающих </a:t>
            </a:r>
            <a:r>
              <a:rPr lang="ru-RU" sz="2800" dirty="0" err="1">
                <a:solidFill>
                  <a:schemeClr val="bg1"/>
                </a:solidFill>
              </a:rPr>
              <a:t>ламелл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нет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	клеточные </a:t>
            </a:r>
            <a:r>
              <a:rPr lang="ru-RU" sz="2800" dirty="0">
                <a:solidFill>
                  <a:schemeClr val="bg1"/>
                </a:solidFill>
              </a:rPr>
              <a:t>стенки – </a:t>
            </a:r>
            <a:r>
              <a:rPr lang="ru-RU" sz="2800" dirty="0" smtClean="0">
                <a:solidFill>
                  <a:schemeClr val="bg1"/>
                </a:solidFill>
              </a:rPr>
              <a:t>часто из </a:t>
            </a:r>
            <a:r>
              <a:rPr lang="ru-RU" sz="2800" dirty="0">
                <a:solidFill>
                  <a:schemeClr val="bg1"/>
                </a:solidFill>
              </a:rPr>
              <a:t>целлюлозных чешуек, которые </a:t>
            </a:r>
            <a:r>
              <a:rPr lang="ru-RU" sz="2800" dirty="0" smtClean="0">
                <a:solidFill>
                  <a:schemeClr val="bg1"/>
                </a:solidFill>
              </a:rPr>
              <a:t>пропитываются известью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запасное </a:t>
            </a:r>
            <a:r>
              <a:rPr lang="ru-RU" sz="2800" dirty="0">
                <a:solidFill>
                  <a:schemeClr val="bg1"/>
                </a:solidFill>
              </a:rPr>
              <a:t>вещество – </a:t>
            </a:r>
            <a:r>
              <a:rPr lang="ru-RU" sz="2800" dirty="0" err="1" smtClean="0">
                <a:solidFill>
                  <a:schemeClr val="bg1"/>
                </a:solidFill>
              </a:rPr>
              <a:t>хризоламинарин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	жгутиков </a:t>
            </a:r>
            <a:r>
              <a:rPr lang="ru-RU" sz="2800" dirty="0">
                <a:solidFill>
                  <a:schemeClr val="bg1"/>
                </a:solidFill>
              </a:rPr>
              <a:t>обычно два, один – </a:t>
            </a:r>
            <a:r>
              <a:rPr lang="ru-RU" sz="2800" dirty="0" smtClean="0">
                <a:solidFill>
                  <a:schemeClr val="bg1"/>
                </a:solidFill>
              </a:rPr>
              <a:t>гладкий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71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+mn-lt"/>
              </a:rPr>
              <a:t>Отдел </a:t>
            </a:r>
            <a:r>
              <a:rPr lang="en-US" b="1" i="1" dirty="0" err="1">
                <a:latin typeface="+mn-lt"/>
              </a:rPr>
              <a:t>Cryptophyta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1"/>
            <a:ext cx="8712968" cy="4832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800" dirty="0"/>
              <a:t>пигменты:</a:t>
            </a:r>
          </a:p>
          <a:p>
            <a:r>
              <a:rPr lang="ru-RU" sz="2800" dirty="0"/>
              <a:t>хлорофилл </a:t>
            </a:r>
            <a:r>
              <a:rPr lang="ru-RU" sz="2800" i="1" dirty="0"/>
              <a:t>а </a:t>
            </a:r>
            <a:r>
              <a:rPr lang="ru-RU" sz="2800" dirty="0"/>
              <a:t>и хлорофилл </a:t>
            </a:r>
            <a:r>
              <a:rPr lang="ru-RU" sz="2800" i="1" dirty="0"/>
              <a:t>с</a:t>
            </a:r>
            <a:r>
              <a:rPr lang="ru-RU" sz="2800" dirty="0"/>
              <a:t>, α-каротин, ксантофиллы (</a:t>
            </a:r>
            <a:r>
              <a:rPr lang="ru-RU" sz="2800" dirty="0" err="1"/>
              <a:t>дитоксантин</a:t>
            </a:r>
            <a:r>
              <a:rPr lang="ru-RU" sz="2800" dirty="0"/>
              <a:t>), </a:t>
            </a:r>
            <a:r>
              <a:rPr lang="ru-RU" sz="2800" dirty="0" err="1" smtClean="0"/>
              <a:t>фикоэритрин</a:t>
            </a:r>
            <a:r>
              <a:rPr lang="ru-RU" sz="2800" dirty="0"/>
              <a:t>, </a:t>
            </a:r>
            <a:r>
              <a:rPr lang="ru-RU" sz="2800" dirty="0" err="1" smtClean="0"/>
              <a:t>фикоцианин</a:t>
            </a:r>
            <a:endParaRPr lang="ru-RU" sz="28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/>
              <a:t>х</a:t>
            </a:r>
            <a:r>
              <a:rPr lang="ru-RU" sz="2800" dirty="0" smtClean="0"/>
              <a:t>лоропласт </a:t>
            </a:r>
            <a:r>
              <a:rPr lang="ru-RU" sz="2800" dirty="0"/>
              <a:t>окружен двойной мембраной и двумя</a:t>
            </a:r>
          </a:p>
          <a:p>
            <a:r>
              <a:rPr lang="ru-RU" sz="2800" dirty="0"/>
              <a:t>слоями ЭПР, объединяющими хлоропласт и </a:t>
            </a:r>
            <a:r>
              <a:rPr lang="ru-RU" sz="2800" dirty="0" smtClean="0"/>
              <a:t>ядро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err="1" smtClean="0"/>
              <a:t>тилакоиды</a:t>
            </a:r>
            <a:r>
              <a:rPr lang="ru-RU" sz="2800" dirty="0" smtClean="0"/>
              <a:t> </a:t>
            </a:r>
            <a:r>
              <a:rPr lang="ru-RU" sz="2800" dirty="0"/>
              <a:t>сдвоены, </a:t>
            </a:r>
            <a:r>
              <a:rPr lang="ru-RU" sz="2800" dirty="0" err="1" smtClean="0"/>
              <a:t>фикобилины</a:t>
            </a:r>
            <a:r>
              <a:rPr lang="ru-RU" sz="2800" dirty="0" smtClean="0"/>
              <a:t> </a:t>
            </a:r>
            <a:r>
              <a:rPr lang="ru-RU" sz="2800" dirty="0"/>
              <a:t>есть, но нет </a:t>
            </a:r>
            <a:r>
              <a:rPr lang="ru-RU" sz="2800" dirty="0" err="1" smtClean="0"/>
              <a:t>фикобилисом</a:t>
            </a:r>
            <a:endParaRPr lang="ru-RU" sz="28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/>
              <a:t>есть </a:t>
            </a:r>
            <a:r>
              <a:rPr lang="ru-RU" sz="2800" i="1" dirty="0" err="1" smtClean="0"/>
              <a:t>перипласт</a:t>
            </a:r>
            <a:endParaRPr lang="ru-RU" sz="2800" i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i="1" dirty="0" smtClean="0"/>
              <a:t>з</a:t>
            </a:r>
            <a:r>
              <a:rPr lang="ru-RU" sz="2800" dirty="0" smtClean="0"/>
              <a:t>апасное </a:t>
            </a:r>
            <a:r>
              <a:rPr lang="ru-RU" sz="2800" dirty="0"/>
              <a:t>вещество</a:t>
            </a:r>
            <a:r>
              <a:rPr lang="ru-RU" sz="2800" dirty="0" smtClean="0"/>
              <a:t>: крахмал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/>
              <a:t>ж</a:t>
            </a:r>
            <a:r>
              <a:rPr lang="ru-RU" sz="2800" dirty="0" smtClean="0"/>
              <a:t>гутиков </a:t>
            </a:r>
            <a:r>
              <a:rPr lang="ru-RU" sz="2800" dirty="0"/>
              <a:t>обычно два с боковыми волосками </a:t>
            </a:r>
            <a:r>
              <a:rPr lang="ru-RU" sz="2800" dirty="0" smtClean="0"/>
              <a:t>(</a:t>
            </a:r>
            <a:r>
              <a:rPr lang="ru-RU" sz="2800" dirty="0" err="1" smtClean="0"/>
              <a:t>мастигонемы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862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>
                <a:latin typeface="+mn-lt"/>
              </a:rPr>
              <a:t>Отдел </a:t>
            </a:r>
            <a:r>
              <a:rPr lang="en-US" b="1" i="1" dirty="0" err="1">
                <a:latin typeface="+mn-lt"/>
              </a:rPr>
              <a:t>Euglenophyta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20840"/>
            <a:ext cx="8280920" cy="4832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Courier New" pitchFamily="49" charset="0"/>
              <a:buChar char="o"/>
            </a:pPr>
            <a:r>
              <a:rPr lang="ru-RU" sz="2800" dirty="0"/>
              <a:t>пигменты</a:t>
            </a:r>
            <a:r>
              <a:rPr lang="ru-RU" sz="2800" dirty="0" smtClean="0"/>
              <a:t>: хлорофилл </a:t>
            </a:r>
            <a:r>
              <a:rPr lang="ru-RU" sz="2800" i="1" dirty="0"/>
              <a:t>а </a:t>
            </a:r>
            <a:r>
              <a:rPr lang="ru-RU" sz="2800" dirty="0"/>
              <a:t>и хлорофилл </a:t>
            </a:r>
            <a:r>
              <a:rPr lang="ru-RU" sz="2800" i="1" dirty="0"/>
              <a:t>b</a:t>
            </a:r>
            <a:r>
              <a:rPr lang="ru-RU" sz="2800" dirty="0"/>
              <a:t>, β-каротин, ксантофиллы (</a:t>
            </a:r>
            <a:r>
              <a:rPr lang="ru-RU" sz="2800" dirty="0" err="1"/>
              <a:t>астаксантан</a:t>
            </a:r>
            <a:r>
              <a:rPr lang="ru-RU" sz="2800" dirty="0"/>
              <a:t>, </a:t>
            </a:r>
            <a:r>
              <a:rPr lang="ru-RU" sz="2800" dirty="0" err="1" smtClean="0"/>
              <a:t>антероксантан</a:t>
            </a:r>
            <a:r>
              <a:rPr lang="ru-RU" sz="2800" dirty="0"/>
              <a:t>, </a:t>
            </a:r>
            <a:r>
              <a:rPr lang="ru-RU" sz="2800" dirty="0" err="1"/>
              <a:t>диадиноксантан</a:t>
            </a:r>
            <a:r>
              <a:rPr lang="ru-RU" sz="2800" dirty="0"/>
              <a:t>, </a:t>
            </a:r>
            <a:r>
              <a:rPr lang="ru-RU" sz="2800" dirty="0" err="1"/>
              <a:t>неоксантан</a:t>
            </a:r>
            <a:r>
              <a:rPr lang="ru-RU" sz="2800" dirty="0" smtClean="0"/>
              <a:t>).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ru-RU" sz="2800" dirty="0" smtClean="0"/>
              <a:t>хлоропласт </a:t>
            </a:r>
            <a:r>
              <a:rPr lang="ru-RU" sz="2800" dirty="0"/>
              <a:t>окружен тройной </a:t>
            </a:r>
            <a:r>
              <a:rPr lang="ru-RU" sz="2800" dirty="0" smtClean="0"/>
              <a:t>мембраной</a:t>
            </a:r>
            <a:r>
              <a:rPr lang="ru-RU" sz="2800" dirty="0"/>
              <a:t>, но не связан с </a:t>
            </a:r>
            <a:r>
              <a:rPr lang="ru-RU" sz="2800" dirty="0" smtClean="0"/>
              <a:t>ЭПР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ru-RU" sz="2800" dirty="0" err="1" smtClean="0"/>
              <a:t>тилакоиды</a:t>
            </a:r>
            <a:r>
              <a:rPr lang="ru-RU" sz="2800" dirty="0" smtClean="0"/>
              <a:t> </a:t>
            </a:r>
            <a:r>
              <a:rPr lang="ru-RU" sz="2800" dirty="0"/>
              <a:t>сгруппированы по трое и более, но нет</a:t>
            </a:r>
          </a:p>
          <a:p>
            <a:r>
              <a:rPr lang="ru-RU" sz="2800" dirty="0"/>
              <a:t>опоясывающей </a:t>
            </a:r>
            <a:r>
              <a:rPr lang="ru-RU" sz="2800" dirty="0" err="1" smtClean="0"/>
              <a:t>ламеллы</a:t>
            </a:r>
            <a:endParaRPr lang="ru-RU" sz="2800" dirty="0"/>
          </a:p>
          <a:p>
            <a:pPr marL="457200" indent="-457200">
              <a:buFont typeface="Courier New" pitchFamily="49" charset="0"/>
              <a:buChar char="o"/>
            </a:pPr>
            <a:r>
              <a:rPr lang="ru-RU" sz="2800" dirty="0" smtClean="0"/>
              <a:t>клеточные покровы- белковая пелликула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2800" dirty="0" smtClean="0"/>
              <a:t>запасное </a:t>
            </a:r>
            <a:r>
              <a:rPr lang="ru-RU" sz="2800" dirty="0"/>
              <a:t>вещество – </a:t>
            </a:r>
            <a:r>
              <a:rPr lang="ru-RU" sz="2800" dirty="0" err="1" smtClean="0"/>
              <a:t>парамилон</a:t>
            </a:r>
            <a:endParaRPr lang="ru-RU" sz="2800" dirty="0" smtClean="0"/>
          </a:p>
          <a:p>
            <a:pPr marL="457200" indent="-457200">
              <a:buFont typeface="Courier New" pitchFamily="49" charset="0"/>
              <a:buChar char="o"/>
            </a:pPr>
            <a:r>
              <a:rPr lang="ru-RU" sz="2800" dirty="0"/>
              <a:t>ж</a:t>
            </a:r>
            <a:r>
              <a:rPr lang="ru-RU" sz="2800" dirty="0" smtClean="0"/>
              <a:t>гутиков </a:t>
            </a:r>
            <a:r>
              <a:rPr lang="ru-RU" sz="2800" dirty="0"/>
              <a:t>обычно два: один – длинный; другой – короткий и не видный</a:t>
            </a:r>
          </a:p>
        </p:txBody>
      </p:sp>
    </p:spTree>
    <p:extLst>
      <p:ext uri="{BB962C8B-B14F-4D97-AF65-F5344CB8AC3E}">
        <p14:creationId xmlns:p14="http://schemas.microsoft.com/office/powerpoint/2010/main" val="1869834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903047" cy="1143000"/>
          </a:xfrm>
        </p:spPr>
        <p:txBody>
          <a:bodyPr/>
          <a:lstStyle/>
          <a:p>
            <a:r>
              <a:rPr lang="ru-RU" sz="5400" b="1" i="1" dirty="0" err="1" smtClean="0">
                <a:latin typeface="+mn-lt"/>
              </a:rPr>
              <a:t>факус</a:t>
            </a:r>
            <a:endParaRPr lang="ru-RU" sz="5400" b="1" i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" y="2924944"/>
            <a:ext cx="5064151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51" y="0"/>
            <a:ext cx="5133449" cy="397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6156174" y="4045322"/>
            <a:ext cx="2664297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400" b="1" i="1" dirty="0">
                <a:ea typeface="Calibri"/>
                <a:cs typeface="Times New Roman"/>
              </a:rPr>
              <a:t>эвглена</a:t>
            </a:r>
            <a:endParaRPr lang="ru-RU" sz="54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00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92211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Отдел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Chlorophyta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65556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пигменты: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хлорофилл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хлорофилл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α-γ-ß-каротин, ксантофиллы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лютеин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сифоноксантин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сифонеин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лоропласт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окружен двойной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мембраной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тилакоиды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сгруппированы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двое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нет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опоясывающей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ламеллы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леточная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стенка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целлюлозная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апасное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вещество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–крахмал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жгутики есть, они равные (по 2, 4 или более, но обычно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 включает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Prasinophyceae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Chlorophycaea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Ulvophyceae</a:t>
            </a:r>
            <a:r>
              <a:rPr lang="en-US" sz="2800" b="1" i="1" dirty="0">
                <a:latin typeface="Times New Roman"/>
              </a:rPr>
              <a:t>, </a:t>
            </a:r>
            <a:r>
              <a:rPr lang="en-US" sz="2800" b="1" i="1" dirty="0" err="1">
                <a:latin typeface="Times New Roman"/>
              </a:rPr>
              <a:t>Charophyceae</a:t>
            </a:r>
            <a:r>
              <a:rPr lang="en-US" sz="2800" b="1" i="1" dirty="0" smtClean="0">
                <a:latin typeface="Times New Roman"/>
              </a:rPr>
              <a:t>,</a:t>
            </a:r>
            <a:r>
              <a:rPr lang="ru-RU" sz="2800" b="1" i="1" dirty="0" smtClean="0">
                <a:latin typeface="Times New Roman"/>
              </a:rPr>
              <a:t> </a:t>
            </a:r>
            <a:r>
              <a:rPr lang="en-US" sz="2800" b="1" i="1" dirty="0" err="1" smtClean="0">
                <a:latin typeface="Times New Roman"/>
              </a:rPr>
              <a:t>Cladophorophyceae</a:t>
            </a:r>
            <a:r>
              <a:rPr lang="en-US" sz="2800" b="1" i="1" dirty="0">
                <a:latin typeface="Times New Roman"/>
              </a:rPr>
              <a:t>, </a:t>
            </a:r>
            <a:r>
              <a:rPr lang="en-US" sz="2800" b="1" i="1" dirty="0" err="1">
                <a:latin typeface="Times New Roman"/>
              </a:rPr>
              <a:t>Bryopsipophyceae</a:t>
            </a:r>
            <a:r>
              <a:rPr lang="en-US" sz="2800" b="1" i="1" dirty="0">
                <a:latin typeface="Times New Roman"/>
              </a:rPr>
              <a:t>, </a:t>
            </a:r>
            <a:r>
              <a:rPr lang="en-US" sz="2800" b="1" i="1" dirty="0" err="1">
                <a:latin typeface="Times New Roman"/>
              </a:rPr>
              <a:t>Dasycladophyceae</a:t>
            </a:r>
            <a:r>
              <a:rPr lang="en-US" sz="2800" b="1" i="1" dirty="0">
                <a:latin typeface="Times New Roman"/>
              </a:rPr>
              <a:t>, </a:t>
            </a:r>
            <a:r>
              <a:rPr lang="en-US" sz="2800" b="1" i="1" dirty="0" err="1">
                <a:latin typeface="Times New Roman"/>
              </a:rPr>
              <a:t>Trentepoliophyceae</a:t>
            </a:r>
            <a:r>
              <a:rPr lang="en-US" sz="2800" b="1" i="1" dirty="0" smtClean="0">
                <a:latin typeface="Times New Roman"/>
              </a:rPr>
              <a:t>,</a:t>
            </a:r>
            <a:r>
              <a:rPr lang="ru-RU" sz="2800" b="1" i="1" dirty="0" smtClean="0">
                <a:latin typeface="Times New Roman"/>
              </a:rPr>
              <a:t> </a:t>
            </a:r>
            <a:r>
              <a:rPr lang="en-US" sz="2800" b="1" i="1" dirty="0" err="1" smtClean="0">
                <a:latin typeface="Times New Roman"/>
              </a:rPr>
              <a:t>Pleurastrophyceae</a:t>
            </a:r>
            <a:r>
              <a:rPr lang="en-US" sz="2800" b="1" i="1" dirty="0">
                <a:latin typeface="Times New Roman"/>
              </a:rPr>
              <a:t>, </a:t>
            </a:r>
            <a:r>
              <a:rPr lang="en-US" sz="2800" b="1" i="1" dirty="0" err="1">
                <a:latin typeface="Times New Roman"/>
              </a:rPr>
              <a:t>Klebsormidiophyceae</a:t>
            </a:r>
            <a:r>
              <a:rPr lang="en-US" sz="2800" b="1" i="1" dirty="0">
                <a:latin typeface="Times New Roman"/>
              </a:rPr>
              <a:t>, </a:t>
            </a:r>
            <a:r>
              <a:rPr lang="en-US" sz="2800" b="1" i="1" dirty="0" err="1">
                <a:latin typeface="Times New Roman"/>
              </a:rPr>
              <a:t>Zygnematophyceae</a:t>
            </a:r>
            <a:r>
              <a:rPr lang="en-US" sz="2800" b="1" i="1" dirty="0">
                <a:latin typeface="Times New Roman"/>
              </a:rPr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83870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6296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76451"/>
            <a:ext cx="4860032" cy="478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2901"/>
            <a:ext cx="3456384" cy="2603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627782" y="3331229"/>
            <a:ext cx="36004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5536D"/>
                </a:solidFill>
              </a:rPr>
              <a:t>Царство </a:t>
            </a:r>
            <a:r>
              <a:rPr lang="en-US" sz="3200" b="1" dirty="0">
                <a:solidFill>
                  <a:srgbClr val="05536D"/>
                </a:solidFill>
              </a:rPr>
              <a:t>Bacteria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629328"/>
            <a:ext cx="39604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NewRoman,Bold"/>
              </a:rPr>
              <a:t>Отдел </a:t>
            </a:r>
            <a:r>
              <a:rPr lang="en-US" sz="2400" b="1" i="1" dirty="0">
                <a:latin typeface="Times New Roman"/>
              </a:rPr>
              <a:t>Cyanobacteria (</a:t>
            </a:r>
            <a:r>
              <a:rPr lang="en-US" sz="2400" b="1" i="1" dirty="0" err="1">
                <a:latin typeface="Times New Roman"/>
              </a:rPr>
              <a:t>Cyanophyta</a:t>
            </a:r>
            <a:r>
              <a:rPr lang="en-US" sz="2400" b="1" dirty="0">
                <a:latin typeface="Times New Roman"/>
              </a:rPr>
              <a:t>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004048" y="4662901"/>
            <a:ext cx="288032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NewRoman,Bold"/>
              </a:rPr>
              <a:t>Отдел </a:t>
            </a:r>
            <a:r>
              <a:rPr lang="en-US" sz="2400" b="1" i="1" dirty="0" err="1">
                <a:latin typeface="Times New Roman"/>
              </a:rPr>
              <a:t>Prochlorophyta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303748" y="3916004"/>
            <a:ext cx="2124234" cy="713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4427982" y="3916004"/>
            <a:ext cx="2016226" cy="7468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6278180"/>
              </p:ext>
            </p:extLst>
          </p:nvPr>
        </p:nvGraphicFramePr>
        <p:xfrm>
          <a:off x="341113" y="664103"/>
          <a:ext cx="8568952" cy="250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46262" y="55016"/>
            <a:ext cx="58220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Классификация построена 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0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78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1224136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+mn-lt"/>
              </a:rPr>
              <a:t>Отдел</a:t>
            </a:r>
            <a:r>
              <a:rPr lang="ru-RU" b="1" i="1" dirty="0" smtClean="0">
                <a:latin typeface="+mn-lt"/>
              </a:rPr>
              <a:t> </a:t>
            </a:r>
            <a:r>
              <a:rPr lang="en-US" b="1" i="1" dirty="0" err="1" smtClean="0"/>
              <a:t>Rhodophyta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3685801"/>
              </p:ext>
            </p:extLst>
          </p:nvPr>
        </p:nvGraphicFramePr>
        <p:xfrm>
          <a:off x="179512" y="1916831"/>
          <a:ext cx="4248472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8012270"/>
              </p:ext>
            </p:extLst>
          </p:nvPr>
        </p:nvGraphicFramePr>
        <p:xfrm>
          <a:off x="3995936" y="0"/>
          <a:ext cx="514806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6912768" cy="5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57192"/>
            <a:ext cx="9144000" cy="16850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ea typeface="Calibri"/>
                <a:cs typeface="Times New Roman"/>
              </a:rPr>
              <a:t>Кораллина</a:t>
            </a:r>
            <a:r>
              <a:rPr lang="ru-RU" dirty="0">
                <a:ea typeface="Calibri"/>
                <a:cs typeface="Times New Roman"/>
              </a:rPr>
              <a:t> распространяется в теплых морях. Таллом членистый и пропитан известью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ea typeface="Calibri"/>
                <a:cs typeface="Times New Roman"/>
              </a:rPr>
              <a:t>Немалион</a:t>
            </a:r>
            <a:r>
              <a:rPr lang="ru-RU" b="1" i="1" dirty="0">
                <a:ea typeface="Calibri"/>
                <a:cs typeface="Times New Roman"/>
              </a:rPr>
              <a:t> –</a:t>
            </a:r>
            <a:r>
              <a:rPr lang="ru-RU" dirty="0">
                <a:ea typeface="Calibri"/>
                <a:cs typeface="Times New Roman"/>
              </a:rPr>
              <a:t> слизистые бледно-розовые шнуры длиной до 25 см растут в морях на скалах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ea typeface="Calibri"/>
                <a:cs typeface="Times New Roman"/>
              </a:rPr>
              <a:t>Каллитамнион</a:t>
            </a:r>
            <a:r>
              <a:rPr lang="ru-RU" b="1" i="1" dirty="0">
                <a:ea typeface="Calibri"/>
                <a:cs typeface="Times New Roman"/>
              </a:rPr>
              <a:t> щитковидный </a:t>
            </a:r>
            <a:r>
              <a:rPr lang="ru-RU" dirty="0">
                <a:ea typeface="Calibri"/>
                <a:cs typeface="Times New Roman"/>
              </a:rPr>
              <a:t>– изящные ярко-розового цвета кустики, до 10 см высотой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ea typeface="Calibri"/>
                <a:cs typeface="Times New Roman"/>
              </a:rPr>
              <a:t>Родимения</a:t>
            </a:r>
            <a:r>
              <a:rPr lang="ru-RU" dirty="0">
                <a:ea typeface="Calibri"/>
                <a:cs typeface="Times New Roman"/>
              </a:rPr>
              <a:t> и </a:t>
            </a:r>
            <a:r>
              <a:rPr lang="ru-RU" b="1" i="1" dirty="0">
                <a:ea typeface="Calibri"/>
                <a:cs typeface="Times New Roman"/>
              </a:rPr>
              <a:t>Порфира</a:t>
            </a:r>
            <a:r>
              <a:rPr lang="ru-RU" dirty="0">
                <a:ea typeface="Calibri"/>
                <a:cs typeface="Times New Roman"/>
              </a:rPr>
              <a:t> –съедобные багрянки (страны Восточной Азии и Гавайи)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ea typeface="Calibri"/>
                <a:cs typeface="Times New Roman"/>
              </a:rPr>
              <a:t>Гелидиум</a:t>
            </a:r>
            <a:r>
              <a:rPr lang="ru-RU" dirty="0">
                <a:ea typeface="Calibri"/>
                <a:cs typeface="Times New Roman"/>
              </a:rPr>
              <a:t> и еще около 30 видов багрянок (</a:t>
            </a:r>
            <a:r>
              <a:rPr lang="ru-RU" b="1" i="1" dirty="0">
                <a:ea typeface="Calibri"/>
                <a:cs typeface="Times New Roman"/>
              </a:rPr>
              <a:t>анфельция, филлофора</a:t>
            </a:r>
            <a:r>
              <a:rPr lang="ru-RU" dirty="0">
                <a:ea typeface="Calibri"/>
                <a:cs typeface="Times New Roman"/>
              </a:rPr>
              <a:t>) – источники агар-агара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97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+mn-lt"/>
              </a:rPr>
              <a:t>Отдел </a:t>
            </a:r>
            <a:r>
              <a:rPr lang="en-US" sz="4000" b="1" i="1" dirty="0" err="1" smtClean="0">
                <a:latin typeface="+mn-lt"/>
              </a:rPr>
              <a:t>Ochrophyta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572000" cy="59492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>
                <a:solidFill>
                  <a:schemeClr val="bg1"/>
                </a:solidFill>
              </a:rPr>
              <a:t>пигменты</a:t>
            </a:r>
            <a:r>
              <a:rPr lang="ru-RU" i="1" dirty="0">
                <a:solidFill>
                  <a:schemeClr val="bg1"/>
                </a:solidFill>
              </a:rPr>
              <a:t>: </a:t>
            </a:r>
            <a:r>
              <a:rPr lang="ru-RU" i="1" dirty="0" err="1" smtClean="0">
                <a:solidFill>
                  <a:schemeClr val="bg1"/>
                </a:solidFill>
              </a:rPr>
              <a:t>Хл</a:t>
            </a:r>
            <a:r>
              <a:rPr lang="ru-RU" i="1" dirty="0" smtClean="0">
                <a:solidFill>
                  <a:schemeClr val="bg1"/>
                </a:solidFill>
              </a:rPr>
              <a:t>. а и </a:t>
            </a:r>
            <a:r>
              <a:rPr lang="ru-RU" i="1" dirty="0">
                <a:solidFill>
                  <a:schemeClr val="bg1"/>
                </a:solidFill>
              </a:rPr>
              <a:t>с, α-γ-ß-каротин, ксантофиллы (</a:t>
            </a:r>
            <a:r>
              <a:rPr lang="ru-RU" i="1" dirty="0" err="1" smtClean="0">
                <a:solidFill>
                  <a:schemeClr val="bg1"/>
                </a:solidFill>
              </a:rPr>
              <a:t>фукоксантин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ваушериаксантин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i="1" dirty="0">
                <a:solidFill>
                  <a:schemeClr val="bg1"/>
                </a:solidFill>
              </a:rPr>
              <a:t>х</a:t>
            </a:r>
            <a:r>
              <a:rPr lang="ru-RU" i="1" dirty="0" smtClean="0">
                <a:solidFill>
                  <a:schemeClr val="bg1"/>
                </a:solidFill>
              </a:rPr>
              <a:t>лоропласт </a:t>
            </a:r>
            <a:r>
              <a:rPr lang="ru-RU" i="1" dirty="0" err="1" smtClean="0">
                <a:solidFill>
                  <a:schemeClr val="bg1"/>
                </a:solidFill>
              </a:rPr>
              <a:t>двумембранный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i="1" dirty="0" err="1">
                <a:solidFill>
                  <a:schemeClr val="bg1"/>
                </a:solidFill>
              </a:rPr>
              <a:t>т</a:t>
            </a:r>
            <a:r>
              <a:rPr lang="ru-RU" i="1" dirty="0" err="1" smtClean="0">
                <a:solidFill>
                  <a:schemeClr val="bg1"/>
                </a:solidFill>
              </a:rPr>
              <a:t>илакоиды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сгруппированы в группы по </a:t>
            </a:r>
            <a:r>
              <a:rPr lang="ru-RU" i="1" dirty="0" smtClean="0">
                <a:solidFill>
                  <a:schemeClr val="bg1"/>
                </a:solidFill>
              </a:rPr>
              <a:t>трое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клеточные стенки </a:t>
            </a:r>
            <a:r>
              <a:rPr lang="ru-RU" i="1" dirty="0">
                <a:solidFill>
                  <a:schemeClr val="bg1"/>
                </a:solidFill>
              </a:rPr>
              <a:t>разнообразные, часто включают </a:t>
            </a:r>
            <a:r>
              <a:rPr lang="ru-RU" i="1" dirty="0" smtClean="0">
                <a:solidFill>
                  <a:schemeClr val="bg1"/>
                </a:solidFill>
              </a:rPr>
              <a:t>кремний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запасное </a:t>
            </a:r>
            <a:r>
              <a:rPr lang="ru-RU" i="1" dirty="0">
                <a:solidFill>
                  <a:schemeClr val="bg1"/>
                </a:solidFill>
              </a:rPr>
              <a:t>вещество – </a:t>
            </a:r>
            <a:r>
              <a:rPr lang="ru-RU" i="1" dirty="0" err="1" smtClean="0">
                <a:solidFill>
                  <a:schemeClr val="bg1"/>
                </a:solidFill>
              </a:rPr>
              <a:t>хризоламинарин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д</a:t>
            </a:r>
            <a:r>
              <a:rPr lang="ru-RU" i="1" dirty="0" smtClean="0">
                <a:solidFill>
                  <a:schemeClr val="bg1"/>
                </a:solidFill>
              </a:rPr>
              <a:t>ва жгутика </a:t>
            </a:r>
            <a:r>
              <a:rPr lang="ru-RU" i="1" dirty="0" err="1" smtClean="0">
                <a:solidFill>
                  <a:schemeClr val="bg1"/>
                </a:solidFill>
              </a:rPr>
              <a:t>гетероконтные</a:t>
            </a:r>
            <a:r>
              <a:rPr lang="ru-RU" i="1" dirty="0" smtClean="0">
                <a:solidFill>
                  <a:schemeClr val="bg1"/>
                </a:solidFill>
              </a:rPr>
              <a:t> и гетероморфные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5963448"/>
              </p:ext>
            </p:extLst>
          </p:nvPr>
        </p:nvGraphicFramePr>
        <p:xfrm>
          <a:off x="4572000" y="1556792"/>
          <a:ext cx="4572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6016" y="764704"/>
            <a:ext cx="44279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</a:rPr>
              <a:t> класс</a:t>
            </a:r>
            <a:r>
              <a:rPr lang="ru-RU" sz="4000" b="1" dirty="0">
                <a:solidFill>
                  <a:prstClr val="black"/>
                </a:solidFill>
              </a:rPr>
              <a:t>ы</a:t>
            </a:r>
            <a:r>
              <a:rPr lang="ru-RU" sz="4000" b="1" dirty="0" smtClean="0">
                <a:solidFill>
                  <a:prstClr val="black"/>
                </a:solidFill>
              </a:rPr>
              <a:t>: </a:t>
            </a:r>
            <a:endParaRPr lang="ru-RU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24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530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Систематика водорослей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Rhodophyta</vt:lpstr>
      <vt:lpstr>Презентация PowerPoint</vt:lpstr>
      <vt:lpstr>Отдел Ochrophyta</vt:lpstr>
      <vt:lpstr>Презентация PowerPoint</vt:lpstr>
      <vt:lpstr>Презентация PowerPoint</vt:lpstr>
      <vt:lpstr>Отдел Dinophyta</vt:lpstr>
      <vt:lpstr>Отдел Pyrmnesiophyta (Haptophyta)</vt:lpstr>
      <vt:lpstr>Отдел Cryptophyta</vt:lpstr>
      <vt:lpstr>Отдел Euglenophyta</vt:lpstr>
      <vt:lpstr>факус</vt:lpstr>
      <vt:lpstr>Отдел Chlorophyta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nazarbekovas</dc:creator>
  <cp:lastModifiedBy>админ</cp:lastModifiedBy>
  <cp:revision>141</cp:revision>
  <dcterms:created xsi:type="dcterms:W3CDTF">2015-01-26T09:28:31Z</dcterms:created>
  <dcterms:modified xsi:type="dcterms:W3CDTF">2015-02-03T03:38:54Z</dcterms:modified>
</cp:coreProperties>
</file>